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9"/>
  </p:notesMasterIdLst>
  <p:sldIdLst>
    <p:sldId id="256" r:id="rId2"/>
    <p:sldId id="258" r:id="rId3"/>
    <p:sldId id="309" r:id="rId4"/>
    <p:sldId id="331" r:id="rId5"/>
    <p:sldId id="260" r:id="rId6"/>
    <p:sldId id="261" r:id="rId7"/>
    <p:sldId id="315" r:id="rId8"/>
    <p:sldId id="318" r:id="rId9"/>
    <p:sldId id="321" r:id="rId10"/>
    <p:sldId id="262" r:id="rId11"/>
    <p:sldId id="326" r:id="rId12"/>
    <p:sldId id="329" r:id="rId13"/>
    <p:sldId id="330" r:id="rId14"/>
    <p:sldId id="302" r:id="rId15"/>
    <p:sldId id="301" r:id="rId16"/>
    <p:sldId id="311" r:id="rId17"/>
    <p:sldId id="310" r:id="rId18"/>
    <p:sldId id="304" r:id="rId19"/>
    <p:sldId id="305" r:id="rId20"/>
    <p:sldId id="306" r:id="rId21"/>
    <p:sldId id="307" r:id="rId22"/>
    <p:sldId id="312" r:id="rId23"/>
    <p:sldId id="296" r:id="rId24"/>
    <p:sldId id="270" r:id="rId25"/>
    <p:sldId id="327" r:id="rId26"/>
    <p:sldId id="287" r:id="rId27"/>
    <p:sldId id="288" r:id="rId28"/>
    <p:sldId id="289" r:id="rId29"/>
    <p:sldId id="290" r:id="rId30"/>
    <p:sldId id="291" r:id="rId31"/>
    <p:sldId id="293" r:id="rId32"/>
    <p:sldId id="294" r:id="rId33"/>
    <p:sldId id="295" r:id="rId34"/>
    <p:sldId id="297" r:id="rId35"/>
    <p:sldId id="298" r:id="rId36"/>
    <p:sldId id="285" r:id="rId37"/>
    <p:sldId id="263" r:id="rId38"/>
    <p:sldId id="265" r:id="rId39"/>
    <p:sldId id="286" r:id="rId40"/>
    <p:sldId id="264" r:id="rId41"/>
    <p:sldId id="266" r:id="rId42"/>
    <p:sldId id="267" r:id="rId43"/>
    <p:sldId id="271" r:id="rId44"/>
    <p:sldId id="272" r:id="rId45"/>
    <p:sldId id="324" r:id="rId46"/>
    <p:sldId id="257" r:id="rId47"/>
    <p:sldId id="313" r:id="rId48"/>
  </p:sldIdLst>
  <p:sldSz cx="9144000" cy="5143500" type="screen16x9"/>
  <p:notesSz cx="6858000" cy="9144000"/>
  <p:embeddedFontLst>
    <p:embeddedFont>
      <p:font typeface="Roboto Light" panose="02000000000000000000" pitchFamily="2" charset="0"/>
      <p:regular r:id="rId50"/>
      <p:bold r:id="rId51"/>
      <p:italic r:id="rId52"/>
      <p:boldItalic r:id="rId53"/>
    </p:embeddedFont>
    <p:embeddedFont>
      <p:font typeface="Roboto Black" panose="02000000000000000000" pitchFamily="2" charset="0"/>
      <p:bold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Amatic SC" panose="020B0604020202020204" charset="-79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10" autoAdjust="0"/>
    <p:restoredTop sz="94737" autoAdjust="0"/>
  </p:normalViewPr>
  <p:slideViewPr>
    <p:cSldViewPr snapToGrid="0">
      <p:cViewPr varScale="1">
        <p:scale>
          <a:sx n="111" d="100"/>
          <a:sy n="111" d="100"/>
        </p:scale>
        <p:origin x="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Actual!$D$22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Actual!$E$22:$Y$22</c:f>
              <c:numCache>
                <c:formatCode>General</c:formatCode>
                <c:ptCount val="21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8</c:v>
                </c:pt>
                <c:pt idx="8">
                  <c:v>6</c:v>
                </c:pt>
                <c:pt idx="9">
                  <c:v>5</c:v>
                </c:pt>
                <c:pt idx="10">
                  <c:v>4</c:v>
                </c:pt>
                <c:pt idx="11">
                  <c:v>4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0B-4476-A101-9BBB81EECF30}"/>
            </c:ext>
          </c:extLst>
        </c:ser>
        <c:ser>
          <c:idx val="1"/>
          <c:order val="1"/>
          <c:tx>
            <c:strRef>
              <c:f>Actual!$D$23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10</c:v>
                </c:pt>
                <c:pt idx="7">
                  <c:v>9</c:v>
                </c:pt>
                <c:pt idx="8">
                  <c:v>8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1.5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0B-4476-A101-9BBB81EECF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2659935"/>
        <c:axId val="922660767"/>
      </c:lineChart>
      <c:dateAx>
        <c:axId val="92265993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60767"/>
        <c:crosses val="autoZero"/>
        <c:auto val="1"/>
        <c:lblOffset val="100"/>
        <c:baseTimeUnit val="days"/>
      </c:dateAx>
      <c:valAx>
        <c:axId val="922660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5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10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6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19-45EC-8F62-0C1F30CFFE29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Actual!$E$24:$Y$24</c:f>
              <c:numCache>
                <c:formatCode>General</c:formatCode>
                <c:ptCount val="21"/>
                <c:pt idx="0">
                  <c:v>15</c:v>
                </c:pt>
                <c:pt idx="1">
                  <c:v>13</c:v>
                </c:pt>
                <c:pt idx="2">
                  <c:v>13</c:v>
                </c:pt>
                <c:pt idx="3">
                  <c:v>11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19-45EC-8F62-0C1F30CFF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338559"/>
        <c:axId val="364338975"/>
      </c:lineChart>
      <c:dateAx>
        <c:axId val="3643385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975"/>
        <c:crosses val="autoZero"/>
        <c:auto val="1"/>
        <c:lblOffset val="100"/>
        <c:baseTimeUnit val="days"/>
      </c:dateAx>
      <c:valAx>
        <c:axId val="36433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4408EAF8-8115-4F10-8191-2D78C5E590F2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PROCCESS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48059-F1E0-4BC3-B1ED-F9BA52D929BA}" type="sibTrans" cxnId="{43244EBE-A58E-475E-B13A-4740463BBD39}">
      <dgm:prSet/>
      <dgm:spPr/>
      <dgm:t>
        <a:bodyPr/>
        <a:lstStyle/>
        <a:p>
          <a:endParaRPr lang="en-US"/>
        </a:p>
      </dgm:t>
    </dgm:pt>
    <dgm:pt modelId="{D4F4DFA9-8D1B-4490-9B62-8FA6C8EC39E3}" type="parTrans" cxnId="{43244EBE-A58E-475E-B13A-4740463BBD39}">
      <dgm:prSet/>
      <dgm:spPr/>
      <dgm:t>
        <a:bodyPr/>
        <a:lstStyle/>
        <a:p>
          <a:endParaRPr lang="en-US"/>
        </a:p>
      </dgm:t>
    </dgm:pt>
    <dgm:pt modelId="{5332866B-9F08-4ED1-9513-A800AF23BAF6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E549EE-55F5-4CC2-915F-1182A84DAAE1}" type="parTrans" cxnId="{BB5E38D3-411B-472D-8EE8-25BDB50E88BC}">
      <dgm:prSet/>
      <dgm:spPr/>
      <dgm:t>
        <a:bodyPr/>
        <a:lstStyle/>
        <a:p>
          <a:endParaRPr lang="en-US"/>
        </a:p>
      </dgm:t>
    </dgm:pt>
    <dgm:pt modelId="{5D14DC50-4F79-4EEE-B232-66411F408ED6}" type="sibTrans" cxnId="{BB5E38D3-411B-472D-8EE8-25BDB50E88BC}">
      <dgm:prSet/>
      <dgm:spPr/>
      <dgm:t>
        <a:bodyPr/>
        <a:lstStyle/>
        <a:p>
          <a:endParaRPr lang="en-US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5">
        <dgm:presLayoutVars>
          <dgm:bulletEnabled val="1"/>
        </dgm:presLayoutVars>
      </dgm:prSet>
      <dgm:spPr/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9A7F4B0C-AD10-41DC-8849-EABEF1FE0D5F}" type="pres">
      <dgm:prSet presAssocID="{A15432C8-70BD-4D34-BAFB-6A213100431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5">
        <dgm:presLayoutVars>
          <dgm:bulletEnabled val="1"/>
        </dgm:presLayoutVars>
      </dgm:prSet>
      <dgm:spPr/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5"/>
      <dgm:spPr/>
      <dgm:t>
        <a:bodyPr/>
        <a:lstStyle/>
        <a:p>
          <a:endParaRPr lang="vi-VN"/>
        </a:p>
      </dgm:t>
    </dgm:pt>
    <dgm:pt modelId="{87A960D4-FAB6-4FCB-9F50-E336CB124B3F}" type="pres">
      <dgm:prSet presAssocID="{3E67B988-56BF-4726-B37E-6D4208260268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5">
        <dgm:presLayoutVars>
          <dgm:bulletEnabled val="1"/>
        </dgm:presLayoutVars>
      </dgm:prSet>
      <dgm:spPr/>
    </dgm:pt>
    <dgm:pt modelId="{6CE80409-9818-4241-B41F-CB36C08CDE1C}" type="pres">
      <dgm:prSet presAssocID="{5DB2F14F-E2B4-4F58-8C42-846E2356393C}" presName="spaceBetweenRectangles" presStyleCnt="0"/>
      <dgm:spPr/>
    </dgm:pt>
    <dgm:pt modelId="{17D4E84E-4897-4E8A-86A1-D4842BBA00B2}" type="pres">
      <dgm:prSet presAssocID="{4408EAF8-8115-4F10-8191-2D78C5E590F2}" presName="parentLin" presStyleCnt="0"/>
      <dgm:spPr/>
    </dgm:pt>
    <dgm:pt modelId="{ACF9F004-7E6C-4C0E-8206-ADBFE003BFBB}" type="pres">
      <dgm:prSet presAssocID="{4408EAF8-8115-4F10-8191-2D78C5E590F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F5905710-23EA-4B67-9F6C-54CA6342FCDC}" type="pres">
      <dgm:prSet presAssocID="{4408EAF8-8115-4F10-8191-2D78C5E590F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75658-BB38-4A7A-99F5-F2AB775DEFB2}" type="pres">
      <dgm:prSet presAssocID="{4408EAF8-8115-4F10-8191-2D78C5E590F2}" presName="negativeSpace" presStyleCnt="0"/>
      <dgm:spPr/>
    </dgm:pt>
    <dgm:pt modelId="{47A3E715-1390-426C-B972-5C6985E03277}" type="pres">
      <dgm:prSet presAssocID="{4408EAF8-8115-4F10-8191-2D78C5E590F2}" presName="childText" presStyleLbl="conFgAcc1" presStyleIdx="3" presStyleCnt="5">
        <dgm:presLayoutVars>
          <dgm:bulletEnabled val="1"/>
        </dgm:presLayoutVars>
      </dgm:prSet>
      <dgm:spPr/>
    </dgm:pt>
    <dgm:pt modelId="{1FEC9D67-AA52-449A-83CF-706859554D2D}" type="pres">
      <dgm:prSet presAssocID="{48C48059-F1E0-4BC3-B1ED-F9BA52D929BA}" presName="spaceBetweenRectangles" presStyleCnt="0"/>
      <dgm:spPr/>
    </dgm:pt>
    <dgm:pt modelId="{4FE48C21-7152-4014-9E90-CFEA413EB2E3}" type="pres">
      <dgm:prSet presAssocID="{5332866B-9F08-4ED1-9513-A800AF23BAF6}" presName="parentLin" presStyleCnt="0"/>
      <dgm:spPr/>
    </dgm:pt>
    <dgm:pt modelId="{33BA6DA0-8E74-432C-BEB0-312E0B2D8B7B}" type="pres">
      <dgm:prSet presAssocID="{5332866B-9F08-4ED1-9513-A800AF23BAF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C1450228-E248-4A5A-8E5B-36DE513D8284}" type="pres">
      <dgm:prSet presAssocID="{5332866B-9F08-4ED1-9513-A800AF23BAF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19F56-B27F-43D7-AF70-2334DEBB9C45}" type="pres">
      <dgm:prSet presAssocID="{5332866B-9F08-4ED1-9513-A800AF23BAF6}" presName="negativeSpace" presStyleCnt="0"/>
      <dgm:spPr/>
    </dgm:pt>
    <dgm:pt modelId="{70DFD580-992F-4476-8F58-BD1F38462C64}" type="pres">
      <dgm:prSet presAssocID="{5332866B-9F08-4ED1-9513-A800AF23BAF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893F991-E09F-4AA4-A2C3-4383C8E08A44}" type="presOf" srcId="{3E67B988-56BF-4726-B37E-6D4208260268}" destId="{1C93C1D4-27C4-4CB0-9A9E-9AEF7492A146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3302359C-1C68-4054-A333-468554DD3932}" type="presOf" srcId="{4408EAF8-8115-4F10-8191-2D78C5E590F2}" destId="{ACF9F004-7E6C-4C0E-8206-ADBFE003BFBB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3244EBE-A58E-475E-B13A-4740463BBD39}" srcId="{867559B1-A7D6-4660-AA44-5C73D8F05F3B}" destId="{4408EAF8-8115-4F10-8191-2D78C5E590F2}" srcOrd="3" destOrd="0" parTransId="{D4F4DFA9-8D1B-4490-9B62-8FA6C8EC39E3}" sibTransId="{48C48059-F1E0-4BC3-B1ED-F9BA52D929BA}"/>
    <dgm:cxn modelId="{D6A9CACD-8E17-4BCA-9402-B56FCA5E0B8E}" type="presOf" srcId="{4408EAF8-8115-4F10-8191-2D78C5E590F2}" destId="{F5905710-23EA-4B67-9F6C-54CA6342FCDC}" srcOrd="1" destOrd="0" presId="urn:microsoft.com/office/officeart/2005/8/layout/list1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B5E38D3-411B-472D-8EE8-25BDB50E88BC}" srcId="{867559B1-A7D6-4660-AA44-5C73D8F05F3B}" destId="{5332866B-9F08-4ED1-9513-A800AF23BAF6}" srcOrd="4" destOrd="0" parTransId="{25E549EE-55F5-4CC2-915F-1182A84DAAE1}" sibTransId="{5D14DC50-4F79-4EEE-B232-66411F408ED6}"/>
    <dgm:cxn modelId="{3CD41C33-A879-47B9-B78A-E355AEEB57DC}" type="presOf" srcId="{5332866B-9F08-4ED1-9513-A800AF23BAF6}" destId="{33BA6DA0-8E74-432C-BEB0-312E0B2D8B7B}" srcOrd="0" destOrd="0" presId="urn:microsoft.com/office/officeart/2005/8/layout/list1"/>
    <dgm:cxn modelId="{07772FB0-2EEB-4725-BC0A-B9F77853C811}" type="presOf" srcId="{A15432C8-70BD-4D34-BAFB-6A2131004311}" destId="{9A7F4B0C-AD10-41DC-8849-EABEF1FE0D5F}" srcOrd="1" destOrd="0" presId="urn:microsoft.com/office/officeart/2005/8/layout/list1"/>
    <dgm:cxn modelId="{9D97D174-8D3D-4F7E-81CB-0E6389626BA8}" type="presOf" srcId="{5332866B-9F08-4ED1-9513-A800AF23BAF6}" destId="{C1450228-E248-4A5A-8E5B-36DE513D8284}" srcOrd="1" destOrd="0" presId="urn:microsoft.com/office/officeart/2005/8/layout/list1"/>
    <dgm:cxn modelId="{B9E9B8B1-3798-4049-A098-6EA0B295A61E}" type="presOf" srcId="{3E67B988-56BF-4726-B37E-6D4208260268}" destId="{87A960D4-FAB6-4FCB-9F50-E336CB124B3F}" srcOrd="1" destOrd="0" presId="urn:microsoft.com/office/officeart/2005/8/layout/list1"/>
    <dgm:cxn modelId="{5F778770-1A59-43F4-BF05-3303DD8A3E0C}" type="presOf" srcId="{A15432C8-70BD-4D34-BAFB-6A2131004311}" destId="{2D7B6F18-9930-4719-A02B-6C5DA05F2D3A}" srcOrd="0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49049E74-4B7B-4F4B-9CB3-504A5438379B}" type="presParOf" srcId="{D8483756-68F7-418C-9E3F-44C2877A21A5}" destId="{15B72935-F393-4A7B-B4EF-F3EE93902EED}" srcOrd="4" destOrd="0" presId="urn:microsoft.com/office/officeart/2005/8/layout/list1"/>
    <dgm:cxn modelId="{F726A48C-7867-4EE5-A49B-96876E85974A}" type="presParOf" srcId="{15B72935-F393-4A7B-B4EF-F3EE93902EED}" destId="{2D7B6F18-9930-4719-A02B-6C5DA05F2D3A}" srcOrd="0" destOrd="0" presId="urn:microsoft.com/office/officeart/2005/8/layout/list1"/>
    <dgm:cxn modelId="{35C4C1DF-00A5-4944-97B4-BC7867C7A9A3}" type="presParOf" srcId="{15B72935-F393-4A7B-B4EF-F3EE93902EED}" destId="{9A7F4B0C-AD10-41DC-8849-EABEF1FE0D5F}" srcOrd="1" destOrd="0" presId="urn:microsoft.com/office/officeart/2005/8/layout/list1"/>
    <dgm:cxn modelId="{B3D6149D-3120-42BB-8AE9-50F9EFEBBAFB}" type="presParOf" srcId="{D8483756-68F7-418C-9E3F-44C2877A21A5}" destId="{79B61DFC-60DC-47D6-9999-57B87AED7DA8}" srcOrd="5" destOrd="0" presId="urn:microsoft.com/office/officeart/2005/8/layout/list1"/>
    <dgm:cxn modelId="{896D27F5-E8AA-40F9-A8A6-4FA2639B1564}" type="presParOf" srcId="{D8483756-68F7-418C-9E3F-44C2877A21A5}" destId="{3B10F231-E220-49CB-8F68-0441E3DB14BF}" srcOrd="6" destOrd="0" presId="urn:microsoft.com/office/officeart/2005/8/layout/list1"/>
    <dgm:cxn modelId="{310D70B9-EC97-46C6-8E62-00F853F21196}" type="presParOf" srcId="{D8483756-68F7-418C-9E3F-44C2877A21A5}" destId="{49F686E8-28B8-4CA7-9D5E-3B6DDBC6893F}" srcOrd="7" destOrd="0" presId="urn:microsoft.com/office/officeart/2005/8/layout/list1"/>
    <dgm:cxn modelId="{47BED16E-1CD8-4AD5-978F-7016E294A0C1}" type="presParOf" srcId="{D8483756-68F7-418C-9E3F-44C2877A21A5}" destId="{665F82B0-4957-49D5-86D1-9155F69F3F12}" srcOrd="8" destOrd="0" presId="urn:microsoft.com/office/officeart/2005/8/layout/list1"/>
    <dgm:cxn modelId="{318B214D-608C-4775-8D76-19867ED65D82}" type="presParOf" srcId="{665F82B0-4957-49D5-86D1-9155F69F3F12}" destId="{1C93C1D4-27C4-4CB0-9A9E-9AEF7492A146}" srcOrd="0" destOrd="0" presId="urn:microsoft.com/office/officeart/2005/8/layout/list1"/>
    <dgm:cxn modelId="{34DA3414-0372-4E37-8F75-8A78158BE19D}" type="presParOf" srcId="{665F82B0-4957-49D5-86D1-9155F69F3F12}" destId="{87A960D4-FAB6-4FCB-9F50-E336CB124B3F}" srcOrd="1" destOrd="0" presId="urn:microsoft.com/office/officeart/2005/8/layout/list1"/>
    <dgm:cxn modelId="{056F77AF-CF1E-4EE9-AA60-C69B0F54B191}" type="presParOf" srcId="{D8483756-68F7-418C-9E3F-44C2877A21A5}" destId="{3100AD7C-5577-4E2C-81A0-9F22305F814D}" srcOrd="9" destOrd="0" presId="urn:microsoft.com/office/officeart/2005/8/layout/list1"/>
    <dgm:cxn modelId="{3CB93E08-2F5C-4A2F-9583-DB9B1FA6C570}" type="presParOf" srcId="{D8483756-68F7-418C-9E3F-44C2877A21A5}" destId="{C30CDF58-FB26-4B82-A609-83665E6BE2B0}" srcOrd="10" destOrd="0" presId="urn:microsoft.com/office/officeart/2005/8/layout/list1"/>
    <dgm:cxn modelId="{EA821539-1541-4091-84A2-6D41B9C3B47A}" type="presParOf" srcId="{D8483756-68F7-418C-9E3F-44C2877A21A5}" destId="{6CE80409-9818-4241-B41F-CB36C08CDE1C}" srcOrd="11" destOrd="0" presId="urn:microsoft.com/office/officeart/2005/8/layout/list1"/>
    <dgm:cxn modelId="{8DD8EE01-4140-48FC-B8A1-B2DD24F66932}" type="presParOf" srcId="{D8483756-68F7-418C-9E3F-44C2877A21A5}" destId="{17D4E84E-4897-4E8A-86A1-D4842BBA00B2}" srcOrd="12" destOrd="0" presId="urn:microsoft.com/office/officeart/2005/8/layout/list1"/>
    <dgm:cxn modelId="{1EE1519C-6A3F-4A28-9C54-01B0D759D9C5}" type="presParOf" srcId="{17D4E84E-4897-4E8A-86A1-D4842BBA00B2}" destId="{ACF9F004-7E6C-4C0E-8206-ADBFE003BFBB}" srcOrd="0" destOrd="0" presId="urn:microsoft.com/office/officeart/2005/8/layout/list1"/>
    <dgm:cxn modelId="{99CE8DCA-A158-46B1-A49F-A0D34B9F5E52}" type="presParOf" srcId="{17D4E84E-4897-4E8A-86A1-D4842BBA00B2}" destId="{F5905710-23EA-4B67-9F6C-54CA6342FCDC}" srcOrd="1" destOrd="0" presId="urn:microsoft.com/office/officeart/2005/8/layout/list1"/>
    <dgm:cxn modelId="{CACFD5AE-F418-4B21-8A29-1CCFB063A214}" type="presParOf" srcId="{D8483756-68F7-418C-9E3F-44C2877A21A5}" destId="{16F75658-BB38-4A7A-99F5-F2AB775DEFB2}" srcOrd="13" destOrd="0" presId="urn:microsoft.com/office/officeart/2005/8/layout/list1"/>
    <dgm:cxn modelId="{829EA05D-C380-46B4-B0B3-4E6F799A64EA}" type="presParOf" srcId="{D8483756-68F7-418C-9E3F-44C2877A21A5}" destId="{47A3E715-1390-426C-B972-5C6985E03277}" srcOrd="14" destOrd="0" presId="urn:microsoft.com/office/officeart/2005/8/layout/list1"/>
    <dgm:cxn modelId="{D0F80DAE-70E5-4F78-9EE1-3A69A1B50F2E}" type="presParOf" srcId="{D8483756-68F7-418C-9E3F-44C2877A21A5}" destId="{1FEC9D67-AA52-449A-83CF-706859554D2D}" srcOrd="15" destOrd="0" presId="urn:microsoft.com/office/officeart/2005/8/layout/list1"/>
    <dgm:cxn modelId="{6A74D27C-9E40-4769-B283-F68E38563393}" type="presParOf" srcId="{D8483756-68F7-418C-9E3F-44C2877A21A5}" destId="{4FE48C21-7152-4014-9E90-CFEA413EB2E3}" srcOrd="16" destOrd="0" presId="urn:microsoft.com/office/officeart/2005/8/layout/list1"/>
    <dgm:cxn modelId="{7BBB116B-F27A-4840-A2D4-52ECF38E68EE}" type="presParOf" srcId="{4FE48C21-7152-4014-9E90-CFEA413EB2E3}" destId="{33BA6DA0-8E74-432C-BEB0-312E0B2D8B7B}" srcOrd="0" destOrd="0" presId="urn:microsoft.com/office/officeart/2005/8/layout/list1"/>
    <dgm:cxn modelId="{BFFCF455-1045-4EED-9FAA-BD594C43A6EC}" type="presParOf" srcId="{4FE48C21-7152-4014-9E90-CFEA413EB2E3}" destId="{C1450228-E248-4A5A-8E5B-36DE513D8284}" srcOrd="1" destOrd="0" presId="urn:microsoft.com/office/officeart/2005/8/layout/list1"/>
    <dgm:cxn modelId="{ABEA8A41-C499-4DA4-BB68-492D3FD838E0}" type="presParOf" srcId="{D8483756-68F7-418C-9E3F-44C2877A21A5}" destId="{7E719F56-B27F-43D7-AF70-2334DEBB9C45}" srcOrd="17" destOrd="0" presId="urn:microsoft.com/office/officeart/2005/8/layout/list1"/>
    <dgm:cxn modelId="{4EEF8440-4747-4CAB-84B3-C5D9740F4039}" type="presParOf" srcId="{D8483756-68F7-418C-9E3F-44C2877A21A5}" destId="{70DFD580-992F-4476-8F58-BD1F38462C6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Business </a:t>
          </a:r>
          <a:r>
            <a:rPr lang="en-US" sz="2000" dirty="0" err="1" smtClean="0">
              <a:solidFill>
                <a:schemeClr val="tx1"/>
              </a:solidFill>
            </a:rPr>
            <a:t>Issuse</a:t>
          </a:r>
          <a:endParaRPr lang="vi-VN" sz="2000" dirty="0">
            <a:solidFill>
              <a:schemeClr val="tx1"/>
            </a:solidFill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 sz="2000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 sz="2000"/>
        </a:p>
      </dgm:t>
    </dgm:pt>
    <dgm:pt modelId="{F35EF549-B471-4F2D-B57A-69E6106713C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Solution</a:t>
          </a:r>
          <a:endParaRPr lang="vi-VN" sz="2000" dirty="0">
            <a:solidFill>
              <a:schemeClr val="tx1"/>
            </a:solidFill>
          </a:endParaRPr>
        </a:p>
      </dgm:t>
    </dgm:pt>
    <dgm:pt modelId="{CD2A7FDD-C6BC-4E68-8973-BA882E71F80B}" type="parTrans" cxnId="{B088DB2A-38AB-40A3-8218-FE2C99CBE8FA}">
      <dgm:prSet/>
      <dgm:spPr/>
      <dgm:t>
        <a:bodyPr/>
        <a:lstStyle/>
        <a:p>
          <a:endParaRPr lang="en-US" sz="2000"/>
        </a:p>
      </dgm:t>
    </dgm:pt>
    <dgm:pt modelId="{48A2FBEA-1184-411E-AEB8-BDFCCC1B15BC}" type="sibTrans" cxnId="{B088DB2A-38AB-40A3-8218-FE2C99CBE8FA}">
      <dgm:prSet/>
      <dgm:spPr/>
      <dgm:t>
        <a:bodyPr/>
        <a:lstStyle/>
        <a:p>
          <a:endParaRPr lang="en-US" sz="2000"/>
        </a:p>
      </dgm:t>
    </dgm:pt>
    <dgm:pt modelId="{12E00274-1470-479F-B030-761F70B8CD1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Who ? </a:t>
          </a:r>
          <a:endParaRPr lang="vi-VN" sz="2000">
            <a:solidFill>
              <a:schemeClr val="tx1"/>
            </a:solidFill>
          </a:endParaRPr>
        </a:p>
      </dgm:t>
    </dgm:pt>
    <dgm:pt modelId="{4925DB5B-4480-4B66-8CA1-7024033CA3F6}" type="parTrans" cxnId="{8C796BE0-3601-4119-B1B2-1247EDA5D518}">
      <dgm:prSet/>
      <dgm:spPr/>
      <dgm:t>
        <a:bodyPr/>
        <a:lstStyle/>
        <a:p>
          <a:endParaRPr lang="en-US" sz="2000"/>
        </a:p>
      </dgm:t>
    </dgm:pt>
    <dgm:pt modelId="{29C93FD5-09F7-43DD-932C-7152A3EE31C1}" type="sibTrans" cxnId="{8C796BE0-3601-4119-B1B2-1247EDA5D518}">
      <dgm:prSet/>
      <dgm:spPr/>
      <dgm:t>
        <a:bodyPr/>
        <a:lstStyle/>
        <a:p>
          <a:endParaRPr lang="en-US" sz="2000"/>
        </a:p>
      </dgm:t>
    </dgm:pt>
    <dgm:pt modelId="{12F0CED3-E240-4309-8F17-69F3F49D9F5C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Design Web</a:t>
          </a:r>
          <a:endParaRPr lang="vi-VN" sz="2000">
            <a:solidFill>
              <a:schemeClr val="tx1"/>
            </a:solidFill>
          </a:endParaRPr>
        </a:p>
      </dgm:t>
    </dgm:pt>
    <dgm:pt modelId="{51A478D1-F3D5-4F2D-9480-0ABCFEBFFAAD}" type="parTrans" cxnId="{107A8146-6D6B-47A9-BBD7-5B6A2474B06E}">
      <dgm:prSet/>
      <dgm:spPr/>
      <dgm:t>
        <a:bodyPr/>
        <a:lstStyle/>
        <a:p>
          <a:endParaRPr lang="en-US" sz="2000"/>
        </a:p>
      </dgm:t>
    </dgm:pt>
    <dgm:pt modelId="{1272D10E-3DDE-476A-8438-A2AABCCD9876}" type="sibTrans" cxnId="{107A8146-6D6B-47A9-BBD7-5B6A2474B06E}">
      <dgm:prSet/>
      <dgm:spPr/>
      <dgm:t>
        <a:bodyPr/>
        <a:lstStyle/>
        <a:p>
          <a:endParaRPr lang="en-US" sz="2000"/>
        </a:p>
      </dgm:t>
    </dgm:pt>
    <dgm:pt modelId="{2388761B-EC4D-4696-A143-CDA0D268E5A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Architecture</a:t>
          </a:r>
          <a:endParaRPr lang="vi-VN" sz="2000">
            <a:solidFill>
              <a:schemeClr val="tx1"/>
            </a:solidFill>
          </a:endParaRPr>
        </a:p>
      </dgm:t>
    </dgm:pt>
    <dgm:pt modelId="{2953558A-49D4-46FE-B7DE-5DD99A318C25}" type="parTrans" cxnId="{88C64E12-64A5-41C5-A9CD-74CF9770C71C}">
      <dgm:prSet/>
      <dgm:spPr/>
      <dgm:t>
        <a:bodyPr/>
        <a:lstStyle/>
        <a:p>
          <a:endParaRPr lang="en-US" sz="2000"/>
        </a:p>
      </dgm:t>
    </dgm:pt>
    <dgm:pt modelId="{F7BC4410-D9B6-462C-9624-B74FBE7E9AF3}" type="sibTrans" cxnId="{88C64E12-64A5-41C5-A9CD-74CF9770C71C}">
      <dgm:prSet/>
      <dgm:spPr/>
      <dgm:t>
        <a:bodyPr/>
        <a:lstStyle/>
        <a:p>
          <a:endParaRPr lang="en-US" sz="2000"/>
        </a:p>
      </dgm:t>
    </dgm:pt>
    <dgm:pt modelId="{C2E238B1-6360-4D82-99C0-F40A48CF7B3B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Relationship Diagram</a:t>
          </a:r>
          <a:endParaRPr lang="vi-VN" sz="2000">
            <a:solidFill>
              <a:schemeClr val="tx1"/>
            </a:solidFill>
          </a:endParaRPr>
        </a:p>
      </dgm:t>
    </dgm:pt>
    <dgm:pt modelId="{CF005059-765C-48D7-92A6-58C17ECBFF16}" type="parTrans" cxnId="{B98981C7-67A7-4FA9-908B-CBEC21564243}">
      <dgm:prSet/>
      <dgm:spPr/>
      <dgm:t>
        <a:bodyPr/>
        <a:lstStyle/>
        <a:p>
          <a:endParaRPr lang="en-US" sz="2000"/>
        </a:p>
      </dgm:t>
    </dgm:pt>
    <dgm:pt modelId="{C28CB05D-388C-4331-A7A3-8033DE08145A}" type="sibTrans" cxnId="{B98981C7-67A7-4FA9-908B-CBEC21564243}">
      <dgm:prSet/>
      <dgm:spPr/>
      <dgm:t>
        <a:bodyPr/>
        <a:lstStyle/>
        <a:p>
          <a:endParaRPr lang="en-US" sz="2000"/>
        </a:p>
      </dgm:t>
    </dgm:pt>
    <dgm:pt modelId="{37A837EF-3465-48E2-AD14-4EAC8DC84D6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Develop tool</a:t>
          </a:r>
          <a:endParaRPr lang="vi-VN" sz="2000">
            <a:solidFill>
              <a:schemeClr val="tx1"/>
            </a:solidFill>
          </a:endParaRPr>
        </a:p>
      </dgm:t>
    </dgm:pt>
    <dgm:pt modelId="{F8328DA0-166B-40AF-9B64-C64E285F7389}" type="parTrans" cxnId="{F8FFB733-0A73-4C6C-8792-57026A6C7680}">
      <dgm:prSet/>
      <dgm:spPr/>
      <dgm:t>
        <a:bodyPr/>
        <a:lstStyle/>
        <a:p>
          <a:endParaRPr lang="en-US" sz="2000"/>
        </a:p>
      </dgm:t>
    </dgm:pt>
    <dgm:pt modelId="{277BEF43-BD00-4289-90F3-A7B286F76AA4}" type="sibTrans" cxnId="{F8FFB733-0A73-4C6C-8792-57026A6C7680}">
      <dgm:prSet/>
      <dgm:spPr/>
      <dgm:t>
        <a:bodyPr/>
        <a:lstStyle/>
        <a:p>
          <a:endParaRPr lang="en-US" sz="2000"/>
        </a:p>
      </dgm:t>
    </dgm:pt>
    <dgm:pt modelId="{BF5560BB-AA99-4EB8-B336-DF9A066F2F6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Process</a:t>
          </a:r>
          <a:endParaRPr lang="vi-VN" sz="2000">
            <a:solidFill>
              <a:schemeClr val="tx1"/>
            </a:solidFill>
          </a:endParaRPr>
        </a:p>
      </dgm:t>
    </dgm:pt>
    <dgm:pt modelId="{826C7925-3342-44D7-80CF-CFCE5B28E04E}" type="parTrans" cxnId="{C8E30A88-C005-4777-AC1F-A6C93D9FFAC4}">
      <dgm:prSet/>
      <dgm:spPr/>
      <dgm:t>
        <a:bodyPr/>
        <a:lstStyle/>
        <a:p>
          <a:endParaRPr lang="en-US" sz="2000"/>
        </a:p>
      </dgm:t>
    </dgm:pt>
    <dgm:pt modelId="{AD6F326D-2750-47E1-818C-2199D64A8B74}" type="sibTrans" cxnId="{C8E30A88-C005-4777-AC1F-A6C93D9FFAC4}">
      <dgm:prSet/>
      <dgm:spPr/>
      <dgm:t>
        <a:bodyPr/>
        <a:lstStyle/>
        <a:p>
          <a:endParaRPr lang="en-US" sz="2000"/>
        </a:p>
      </dgm:t>
    </dgm:pt>
    <dgm:pt modelId="{A7FD19B8-E109-4C7E-84AD-0D40DFF275A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Risk &amp; Evaluation</a:t>
          </a:r>
          <a:endParaRPr lang="vi-VN" sz="2000">
            <a:solidFill>
              <a:schemeClr val="tx1"/>
            </a:solidFill>
          </a:endParaRPr>
        </a:p>
      </dgm:t>
    </dgm:pt>
    <dgm:pt modelId="{766D724C-FD68-4F3F-82FC-8CD3A425B62E}" type="parTrans" cxnId="{31344798-7D8C-48FA-BC06-40A415A027C4}">
      <dgm:prSet/>
      <dgm:spPr/>
      <dgm:t>
        <a:bodyPr/>
        <a:lstStyle/>
        <a:p>
          <a:endParaRPr lang="en-US" sz="2000"/>
        </a:p>
      </dgm:t>
    </dgm:pt>
    <dgm:pt modelId="{10D5CF5A-AEED-4121-9C1E-6CD3874AA739}" type="sibTrans" cxnId="{31344798-7D8C-48FA-BC06-40A415A027C4}">
      <dgm:prSet/>
      <dgm:spPr/>
      <dgm:t>
        <a:bodyPr/>
        <a:lstStyle/>
        <a:p>
          <a:endParaRPr lang="en-US" sz="2000"/>
        </a:p>
      </dgm:t>
    </dgm:pt>
    <dgm:pt modelId="{41A765BD-55E1-49C9-9350-08A3A82EBD0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Demo</a:t>
          </a:r>
          <a:endParaRPr lang="vi-VN" sz="2000">
            <a:solidFill>
              <a:schemeClr val="tx1"/>
            </a:solidFill>
          </a:endParaRPr>
        </a:p>
      </dgm:t>
    </dgm:pt>
    <dgm:pt modelId="{EECA3EA9-F35D-4444-84E8-15102BD4EE96}" type="parTrans" cxnId="{3C7753C0-F8A4-4F4D-8C58-ED48EAE0A914}">
      <dgm:prSet/>
      <dgm:spPr/>
      <dgm:t>
        <a:bodyPr/>
        <a:lstStyle/>
        <a:p>
          <a:endParaRPr lang="en-US" sz="2000"/>
        </a:p>
      </dgm:t>
    </dgm:pt>
    <dgm:pt modelId="{2EDAA244-6CB8-49E6-8CA7-96BE1C179F9D}" type="sibTrans" cxnId="{3C7753C0-F8A4-4F4D-8C58-ED48EAE0A914}">
      <dgm:prSet/>
      <dgm:spPr/>
      <dgm:t>
        <a:bodyPr/>
        <a:lstStyle/>
        <a:p>
          <a:endParaRPr lang="en-US" sz="2000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  <dgm:t>
        <a:bodyPr/>
        <a:lstStyle/>
        <a:p>
          <a:endParaRPr lang="en-US"/>
        </a:p>
      </dgm:t>
    </dgm:pt>
    <dgm:pt modelId="{FB2C28B8-133E-4DAD-92BC-0E094D55E054}" type="pres">
      <dgm:prSet presAssocID="{596EA8E3-3156-4D13-97E3-F06D40A1D452}" presName="parentLeftMargin" presStyleLbl="node1" presStyleIdx="0" presStyleCnt="10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  <dgm:t>
        <a:bodyPr/>
        <a:lstStyle/>
        <a:p>
          <a:endParaRPr lang="en-US"/>
        </a:p>
      </dgm:t>
    </dgm:pt>
    <dgm:pt modelId="{CF3AC654-6B6F-4989-A566-D6D4E3B0928C}" type="pres">
      <dgm:prSet presAssocID="{596EA8E3-3156-4D13-97E3-F06D40A1D452}" presName="childText" presStyleLbl="conFgAcc1" presStyleIdx="0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B874650-003F-484F-A218-389BE3BFF949}" type="pres">
      <dgm:prSet presAssocID="{3086FA62-A403-4886-B6E9-478721CFA3A9}" presName="spaceBetweenRectangles" presStyleCnt="0"/>
      <dgm:spPr/>
      <dgm:t>
        <a:bodyPr/>
        <a:lstStyle/>
        <a:p>
          <a:endParaRPr lang="en-US"/>
        </a:p>
      </dgm:t>
    </dgm:pt>
    <dgm:pt modelId="{AFEB9D33-8485-47EA-BC9A-4DE09F143AC9}" type="pres">
      <dgm:prSet presAssocID="{F35EF549-B471-4F2D-B57A-69E6106713C2}" presName="parentLin" presStyleCnt="0"/>
      <dgm:spPr/>
      <dgm:t>
        <a:bodyPr/>
        <a:lstStyle/>
        <a:p>
          <a:endParaRPr lang="en-US"/>
        </a:p>
      </dgm:t>
    </dgm:pt>
    <dgm:pt modelId="{C62B6E73-6BE1-4172-9D36-621D41E2E041}" type="pres">
      <dgm:prSet presAssocID="{F35EF549-B471-4F2D-B57A-69E6106713C2}" presName="parentLeftMargin" presStyleLbl="node1" presStyleIdx="0" presStyleCnt="10"/>
      <dgm:spPr/>
      <dgm:t>
        <a:bodyPr/>
        <a:lstStyle/>
        <a:p>
          <a:endParaRPr lang="en-US"/>
        </a:p>
      </dgm:t>
    </dgm:pt>
    <dgm:pt modelId="{2E4DE1BB-F15B-4F34-9B77-FD94B51BC4EE}" type="pres">
      <dgm:prSet presAssocID="{F35EF549-B471-4F2D-B57A-69E6106713C2}" presName="parentText" presStyleLbl="node1" presStyleIdx="1" presStyleCnt="10" custLinFactNeighborX="-4228" custLinFactNeighborY="-21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C6613-BE60-415E-95D4-D69AF57EE6EB}" type="pres">
      <dgm:prSet presAssocID="{F35EF549-B471-4F2D-B57A-69E6106713C2}" presName="negativeSpace" presStyleCnt="0"/>
      <dgm:spPr/>
      <dgm:t>
        <a:bodyPr/>
        <a:lstStyle/>
        <a:p>
          <a:endParaRPr lang="en-US"/>
        </a:p>
      </dgm:t>
    </dgm:pt>
    <dgm:pt modelId="{6DAB5042-0602-450A-A03A-993942C1813C}" type="pres">
      <dgm:prSet presAssocID="{F35EF549-B471-4F2D-B57A-69E6106713C2}" presName="childText" presStyleLbl="conFgAcc1" presStyleIdx="1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D19B53D-3420-4EE5-B119-40FEA585BA3F}" type="pres">
      <dgm:prSet presAssocID="{48A2FBEA-1184-411E-AEB8-BDFCCC1B15BC}" presName="spaceBetweenRectangles" presStyleCnt="0"/>
      <dgm:spPr/>
      <dgm:t>
        <a:bodyPr/>
        <a:lstStyle/>
        <a:p>
          <a:endParaRPr lang="en-US"/>
        </a:p>
      </dgm:t>
    </dgm:pt>
    <dgm:pt modelId="{9743EDE8-F1E5-4FC0-8E1B-97F9C3275CEE}" type="pres">
      <dgm:prSet presAssocID="{12E00274-1470-479F-B030-761F70B8CD1D}" presName="parentLin" presStyleCnt="0"/>
      <dgm:spPr/>
      <dgm:t>
        <a:bodyPr/>
        <a:lstStyle/>
        <a:p>
          <a:endParaRPr lang="en-US"/>
        </a:p>
      </dgm:t>
    </dgm:pt>
    <dgm:pt modelId="{603A7864-03FC-457A-AFA9-5FBE541AAA87}" type="pres">
      <dgm:prSet presAssocID="{12E00274-1470-479F-B030-761F70B8CD1D}" presName="parentLeftMargin" presStyleLbl="node1" presStyleIdx="1" presStyleCnt="10"/>
      <dgm:spPr/>
      <dgm:t>
        <a:bodyPr/>
        <a:lstStyle/>
        <a:p>
          <a:endParaRPr lang="en-US"/>
        </a:p>
      </dgm:t>
    </dgm:pt>
    <dgm:pt modelId="{5E5C482E-F599-4BDE-ADBF-D3DEB354FFD1}" type="pres">
      <dgm:prSet presAssocID="{12E00274-1470-479F-B030-761F70B8CD1D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5D8E4-0BDB-4267-B02E-E5922455197F}" type="pres">
      <dgm:prSet presAssocID="{12E00274-1470-479F-B030-761F70B8CD1D}" presName="negativeSpace" presStyleCnt="0"/>
      <dgm:spPr/>
      <dgm:t>
        <a:bodyPr/>
        <a:lstStyle/>
        <a:p>
          <a:endParaRPr lang="en-US"/>
        </a:p>
      </dgm:t>
    </dgm:pt>
    <dgm:pt modelId="{12E548F7-1BDE-4979-94B9-13EC5449CEE3}" type="pres">
      <dgm:prSet presAssocID="{12E00274-1470-479F-B030-761F70B8CD1D}" presName="childText" presStyleLbl="conFgAcc1" presStyleIdx="2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337F56C-143B-465E-A068-6DE6002EEEC7}" type="pres">
      <dgm:prSet presAssocID="{29C93FD5-09F7-43DD-932C-7152A3EE31C1}" presName="spaceBetweenRectangles" presStyleCnt="0"/>
      <dgm:spPr/>
      <dgm:t>
        <a:bodyPr/>
        <a:lstStyle/>
        <a:p>
          <a:endParaRPr lang="en-US"/>
        </a:p>
      </dgm:t>
    </dgm:pt>
    <dgm:pt modelId="{67C87BDE-4ED4-4196-A93B-533086110733}" type="pres">
      <dgm:prSet presAssocID="{12F0CED3-E240-4309-8F17-69F3F49D9F5C}" presName="parentLin" presStyleCnt="0"/>
      <dgm:spPr/>
      <dgm:t>
        <a:bodyPr/>
        <a:lstStyle/>
        <a:p>
          <a:endParaRPr lang="en-US"/>
        </a:p>
      </dgm:t>
    </dgm:pt>
    <dgm:pt modelId="{96C27123-6846-45A2-95FA-71B2C85A5096}" type="pres">
      <dgm:prSet presAssocID="{12F0CED3-E240-4309-8F17-69F3F49D9F5C}" presName="parentLeftMargin" presStyleLbl="node1" presStyleIdx="2" presStyleCnt="10"/>
      <dgm:spPr/>
      <dgm:t>
        <a:bodyPr/>
        <a:lstStyle/>
        <a:p>
          <a:endParaRPr lang="en-US"/>
        </a:p>
      </dgm:t>
    </dgm:pt>
    <dgm:pt modelId="{12E8A518-93D7-4B50-B2C8-93EFEE7B3338}" type="pres">
      <dgm:prSet presAssocID="{12F0CED3-E240-4309-8F17-69F3F49D9F5C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FC300-6A30-45B5-BD81-157543BC040A}" type="pres">
      <dgm:prSet presAssocID="{12F0CED3-E240-4309-8F17-69F3F49D9F5C}" presName="negativeSpace" presStyleCnt="0"/>
      <dgm:spPr/>
      <dgm:t>
        <a:bodyPr/>
        <a:lstStyle/>
        <a:p>
          <a:endParaRPr lang="en-US"/>
        </a:p>
      </dgm:t>
    </dgm:pt>
    <dgm:pt modelId="{BC3EAF8C-5DFE-4A60-9013-F9FADB44EB04}" type="pres">
      <dgm:prSet presAssocID="{12F0CED3-E240-4309-8F17-69F3F49D9F5C}" presName="childText" presStyleLbl="conFgAcc1" presStyleIdx="3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3112479-9897-416F-82CB-0A9FC64F9BB6}" type="pres">
      <dgm:prSet presAssocID="{1272D10E-3DDE-476A-8438-A2AABCCD9876}" presName="spaceBetweenRectangles" presStyleCnt="0"/>
      <dgm:spPr/>
      <dgm:t>
        <a:bodyPr/>
        <a:lstStyle/>
        <a:p>
          <a:endParaRPr lang="en-US"/>
        </a:p>
      </dgm:t>
    </dgm:pt>
    <dgm:pt modelId="{BE51A72A-D2DC-4EA8-95DA-CAE5EE5A0275}" type="pres">
      <dgm:prSet presAssocID="{2388761B-EC4D-4696-A143-CDA0D268E5A2}" presName="parentLin" presStyleCnt="0"/>
      <dgm:spPr/>
      <dgm:t>
        <a:bodyPr/>
        <a:lstStyle/>
        <a:p>
          <a:endParaRPr lang="en-US"/>
        </a:p>
      </dgm:t>
    </dgm:pt>
    <dgm:pt modelId="{D9022621-FCF2-489F-8E63-7ACD79B81F5F}" type="pres">
      <dgm:prSet presAssocID="{2388761B-EC4D-4696-A143-CDA0D268E5A2}" presName="parentLeftMargin" presStyleLbl="node1" presStyleIdx="3" presStyleCnt="10"/>
      <dgm:spPr/>
      <dgm:t>
        <a:bodyPr/>
        <a:lstStyle/>
        <a:p>
          <a:endParaRPr lang="en-US"/>
        </a:p>
      </dgm:t>
    </dgm:pt>
    <dgm:pt modelId="{9AC29F23-C142-4C24-A6DD-4934441E48BA}" type="pres">
      <dgm:prSet presAssocID="{2388761B-EC4D-4696-A143-CDA0D268E5A2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13411-CC0B-4AF7-B96D-892740D3FEFC}" type="pres">
      <dgm:prSet presAssocID="{2388761B-EC4D-4696-A143-CDA0D268E5A2}" presName="negativeSpace" presStyleCnt="0"/>
      <dgm:spPr/>
      <dgm:t>
        <a:bodyPr/>
        <a:lstStyle/>
        <a:p>
          <a:endParaRPr lang="en-US"/>
        </a:p>
      </dgm:t>
    </dgm:pt>
    <dgm:pt modelId="{E4458028-4DCB-4EF5-BB75-D8FDAFD7B83F}" type="pres">
      <dgm:prSet presAssocID="{2388761B-EC4D-4696-A143-CDA0D268E5A2}" presName="childText" presStyleLbl="conFgAcc1" presStyleIdx="4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E8720D9-5739-4BDA-AAD6-E419E2EFE42C}" type="pres">
      <dgm:prSet presAssocID="{F7BC4410-D9B6-462C-9624-B74FBE7E9AF3}" presName="spaceBetweenRectangles" presStyleCnt="0"/>
      <dgm:spPr/>
      <dgm:t>
        <a:bodyPr/>
        <a:lstStyle/>
        <a:p>
          <a:endParaRPr lang="en-US"/>
        </a:p>
      </dgm:t>
    </dgm:pt>
    <dgm:pt modelId="{6E5FB7D6-1B14-4B1B-B7A4-427B028CCBD9}" type="pres">
      <dgm:prSet presAssocID="{C2E238B1-6360-4D82-99C0-F40A48CF7B3B}" presName="parentLin" presStyleCnt="0"/>
      <dgm:spPr/>
      <dgm:t>
        <a:bodyPr/>
        <a:lstStyle/>
        <a:p>
          <a:endParaRPr lang="en-US"/>
        </a:p>
      </dgm:t>
    </dgm:pt>
    <dgm:pt modelId="{60248655-F718-41EE-A7DE-01B5387354DB}" type="pres">
      <dgm:prSet presAssocID="{C2E238B1-6360-4D82-99C0-F40A48CF7B3B}" presName="parentLeftMargin" presStyleLbl="node1" presStyleIdx="4" presStyleCnt="10"/>
      <dgm:spPr/>
      <dgm:t>
        <a:bodyPr/>
        <a:lstStyle/>
        <a:p>
          <a:endParaRPr lang="en-US"/>
        </a:p>
      </dgm:t>
    </dgm:pt>
    <dgm:pt modelId="{92A651D4-6899-4399-ADC4-A3FAEEDEE47E}" type="pres">
      <dgm:prSet presAssocID="{C2E238B1-6360-4D82-99C0-F40A48CF7B3B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A8F81-6F72-4645-8647-59B9AD190E97}" type="pres">
      <dgm:prSet presAssocID="{C2E238B1-6360-4D82-99C0-F40A48CF7B3B}" presName="negativeSpace" presStyleCnt="0"/>
      <dgm:spPr/>
      <dgm:t>
        <a:bodyPr/>
        <a:lstStyle/>
        <a:p>
          <a:endParaRPr lang="en-US"/>
        </a:p>
      </dgm:t>
    </dgm:pt>
    <dgm:pt modelId="{6D4E2B0C-72BE-4F29-9A23-B80BC84854A5}" type="pres">
      <dgm:prSet presAssocID="{C2E238B1-6360-4D82-99C0-F40A48CF7B3B}" presName="childText" presStyleLbl="conFgAcc1" presStyleIdx="5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FF114F4-EFFE-4182-98B0-0F1B43E39E4D}" type="pres">
      <dgm:prSet presAssocID="{C28CB05D-388C-4331-A7A3-8033DE08145A}" presName="spaceBetweenRectangles" presStyleCnt="0"/>
      <dgm:spPr/>
      <dgm:t>
        <a:bodyPr/>
        <a:lstStyle/>
        <a:p>
          <a:endParaRPr lang="en-US"/>
        </a:p>
      </dgm:t>
    </dgm:pt>
    <dgm:pt modelId="{F9D664A1-A150-4074-8FF1-C1AE03D9013C}" type="pres">
      <dgm:prSet presAssocID="{37A837EF-3465-48E2-AD14-4EAC8DC84D6D}" presName="parentLin" presStyleCnt="0"/>
      <dgm:spPr/>
      <dgm:t>
        <a:bodyPr/>
        <a:lstStyle/>
        <a:p>
          <a:endParaRPr lang="en-US"/>
        </a:p>
      </dgm:t>
    </dgm:pt>
    <dgm:pt modelId="{022E0F39-BE3C-44C3-BF63-8C73330F3828}" type="pres">
      <dgm:prSet presAssocID="{37A837EF-3465-48E2-AD14-4EAC8DC84D6D}" presName="parentLeftMargin" presStyleLbl="node1" presStyleIdx="5" presStyleCnt="10"/>
      <dgm:spPr/>
      <dgm:t>
        <a:bodyPr/>
        <a:lstStyle/>
        <a:p>
          <a:endParaRPr lang="en-US"/>
        </a:p>
      </dgm:t>
    </dgm:pt>
    <dgm:pt modelId="{EE76D123-2BA1-4A17-8355-F58FDE22C86A}" type="pres">
      <dgm:prSet presAssocID="{37A837EF-3465-48E2-AD14-4EAC8DC84D6D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44D03-8BE9-4578-9A33-55FA746AC3B8}" type="pres">
      <dgm:prSet presAssocID="{37A837EF-3465-48E2-AD14-4EAC8DC84D6D}" presName="negativeSpace" presStyleCnt="0"/>
      <dgm:spPr/>
      <dgm:t>
        <a:bodyPr/>
        <a:lstStyle/>
        <a:p>
          <a:endParaRPr lang="en-US"/>
        </a:p>
      </dgm:t>
    </dgm:pt>
    <dgm:pt modelId="{695B9D83-324C-4155-B52F-D18A3DECD6AE}" type="pres">
      <dgm:prSet presAssocID="{37A837EF-3465-48E2-AD14-4EAC8DC84D6D}" presName="childText" presStyleLbl="conFgAcc1" presStyleIdx="6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E5A7B76-018E-4BEB-80FA-4BA35E85988D}" type="pres">
      <dgm:prSet presAssocID="{277BEF43-BD00-4289-90F3-A7B286F76AA4}" presName="spaceBetweenRectangles" presStyleCnt="0"/>
      <dgm:spPr/>
      <dgm:t>
        <a:bodyPr/>
        <a:lstStyle/>
        <a:p>
          <a:endParaRPr lang="en-US"/>
        </a:p>
      </dgm:t>
    </dgm:pt>
    <dgm:pt modelId="{8FA42E29-DBD8-449E-8B6A-D8FDD8849673}" type="pres">
      <dgm:prSet presAssocID="{BF5560BB-AA99-4EB8-B336-DF9A066F2F66}" presName="parentLin" presStyleCnt="0"/>
      <dgm:spPr/>
      <dgm:t>
        <a:bodyPr/>
        <a:lstStyle/>
        <a:p>
          <a:endParaRPr lang="en-US"/>
        </a:p>
      </dgm:t>
    </dgm:pt>
    <dgm:pt modelId="{52871539-6DDD-4E45-A31F-70CF9564CAE4}" type="pres">
      <dgm:prSet presAssocID="{BF5560BB-AA99-4EB8-B336-DF9A066F2F66}" presName="parentLeftMargin" presStyleLbl="node1" presStyleIdx="6" presStyleCnt="10"/>
      <dgm:spPr/>
      <dgm:t>
        <a:bodyPr/>
        <a:lstStyle/>
        <a:p>
          <a:endParaRPr lang="en-US"/>
        </a:p>
      </dgm:t>
    </dgm:pt>
    <dgm:pt modelId="{9FF7C7C7-5A37-4B78-850D-3438105F29D8}" type="pres">
      <dgm:prSet presAssocID="{BF5560BB-AA99-4EB8-B336-DF9A066F2F66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E391E-BDC0-4861-A71E-42F919A0CFF8}" type="pres">
      <dgm:prSet presAssocID="{BF5560BB-AA99-4EB8-B336-DF9A066F2F66}" presName="negativeSpace" presStyleCnt="0"/>
      <dgm:spPr/>
      <dgm:t>
        <a:bodyPr/>
        <a:lstStyle/>
        <a:p>
          <a:endParaRPr lang="en-US"/>
        </a:p>
      </dgm:t>
    </dgm:pt>
    <dgm:pt modelId="{8282DB47-4609-4286-B0A5-8794F2A1533F}" type="pres">
      <dgm:prSet presAssocID="{BF5560BB-AA99-4EB8-B336-DF9A066F2F66}" presName="childText" presStyleLbl="conFgAcc1" presStyleIdx="7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0C9E501-37CA-4968-9560-77053E334FAD}" type="pres">
      <dgm:prSet presAssocID="{AD6F326D-2750-47E1-818C-2199D64A8B74}" presName="spaceBetweenRectangles" presStyleCnt="0"/>
      <dgm:spPr/>
      <dgm:t>
        <a:bodyPr/>
        <a:lstStyle/>
        <a:p>
          <a:endParaRPr lang="en-US"/>
        </a:p>
      </dgm:t>
    </dgm:pt>
    <dgm:pt modelId="{9F603289-B112-40D3-A938-DDA293605B81}" type="pres">
      <dgm:prSet presAssocID="{A7FD19B8-E109-4C7E-84AD-0D40DFF275A6}" presName="parentLin" presStyleCnt="0"/>
      <dgm:spPr/>
      <dgm:t>
        <a:bodyPr/>
        <a:lstStyle/>
        <a:p>
          <a:endParaRPr lang="en-US"/>
        </a:p>
      </dgm:t>
    </dgm:pt>
    <dgm:pt modelId="{235C34B7-60C3-4142-9F23-979BB8BFF55F}" type="pres">
      <dgm:prSet presAssocID="{A7FD19B8-E109-4C7E-84AD-0D40DFF275A6}" presName="parentLeftMargin" presStyleLbl="node1" presStyleIdx="7" presStyleCnt="10"/>
      <dgm:spPr/>
      <dgm:t>
        <a:bodyPr/>
        <a:lstStyle/>
        <a:p>
          <a:endParaRPr lang="en-US"/>
        </a:p>
      </dgm:t>
    </dgm:pt>
    <dgm:pt modelId="{E03EED25-C776-471A-8FF8-1AF034430399}" type="pres">
      <dgm:prSet presAssocID="{A7FD19B8-E109-4C7E-84AD-0D40DFF275A6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B6BA5-6B41-4E54-89A5-6A183786E9E8}" type="pres">
      <dgm:prSet presAssocID="{A7FD19B8-E109-4C7E-84AD-0D40DFF275A6}" presName="negativeSpace" presStyleCnt="0"/>
      <dgm:spPr/>
      <dgm:t>
        <a:bodyPr/>
        <a:lstStyle/>
        <a:p>
          <a:endParaRPr lang="en-US"/>
        </a:p>
      </dgm:t>
    </dgm:pt>
    <dgm:pt modelId="{4C24C889-2C2E-45FE-B609-40F03B924891}" type="pres">
      <dgm:prSet presAssocID="{A7FD19B8-E109-4C7E-84AD-0D40DFF275A6}" presName="childText" presStyleLbl="conFgAcc1" presStyleIdx="8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4CA87D4-637C-4243-A897-7EB2A0D12E78}" type="pres">
      <dgm:prSet presAssocID="{10D5CF5A-AEED-4121-9C1E-6CD3874AA739}" presName="spaceBetweenRectangles" presStyleCnt="0"/>
      <dgm:spPr/>
      <dgm:t>
        <a:bodyPr/>
        <a:lstStyle/>
        <a:p>
          <a:endParaRPr lang="en-US"/>
        </a:p>
      </dgm:t>
    </dgm:pt>
    <dgm:pt modelId="{6B85F851-119F-4AE5-8B65-FC37CE1F1C32}" type="pres">
      <dgm:prSet presAssocID="{41A765BD-55E1-49C9-9350-08A3A82EBD0D}" presName="parentLin" presStyleCnt="0"/>
      <dgm:spPr/>
      <dgm:t>
        <a:bodyPr/>
        <a:lstStyle/>
        <a:p>
          <a:endParaRPr lang="en-US"/>
        </a:p>
      </dgm:t>
    </dgm:pt>
    <dgm:pt modelId="{EF120C2E-E24A-4E6B-A3DE-42C0E340D417}" type="pres">
      <dgm:prSet presAssocID="{41A765BD-55E1-49C9-9350-08A3A82EBD0D}" presName="parentLeftMargin" presStyleLbl="node1" presStyleIdx="8" presStyleCnt="10"/>
      <dgm:spPr/>
      <dgm:t>
        <a:bodyPr/>
        <a:lstStyle/>
        <a:p>
          <a:endParaRPr lang="en-US"/>
        </a:p>
      </dgm:t>
    </dgm:pt>
    <dgm:pt modelId="{806CC0E3-B77C-44D8-967B-2BA84EDEB52F}" type="pres">
      <dgm:prSet presAssocID="{41A765BD-55E1-49C9-9350-08A3A82EBD0D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17E2A-294E-4E82-BA5B-EB45111FAD55}" type="pres">
      <dgm:prSet presAssocID="{41A765BD-55E1-49C9-9350-08A3A82EBD0D}" presName="negativeSpace" presStyleCnt="0"/>
      <dgm:spPr/>
      <dgm:t>
        <a:bodyPr/>
        <a:lstStyle/>
        <a:p>
          <a:endParaRPr lang="en-US"/>
        </a:p>
      </dgm:t>
    </dgm:pt>
    <dgm:pt modelId="{6972343C-4C4C-438F-868C-86AA8E3FBD5A}" type="pres">
      <dgm:prSet presAssocID="{41A765BD-55E1-49C9-9350-08A3A82EBD0D}" presName="childText" presStyleLbl="conFgAcc1" presStyleIdx="9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</dgm:ptLst>
  <dgm:cxnLst>
    <dgm:cxn modelId="{27C230CC-4219-4FDF-8D67-0C4DF41345D4}" type="presOf" srcId="{2388761B-EC4D-4696-A143-CDA0D268E5A2}" destId="{9AC29F23-C142-4C24-A6DD-4934441E48BA}" srcOrd="1" destOrd="0" presId="urn:microsoft.com/office/officeart/2005/8/layout/list1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98981C7-67A7-4FA9-908B-CBEC21564243}" srcId="{867559B1-A7D6-4660-AA44-5C73D8F05F3B}" destId="{C2E238B1-6360-4D82-99C0-F40A48CF7B3B}" srcOrd="5" destOrd="0" parTransId="{CF005059-765C-48D7-92A6-58C17ECBFF16}" sibTransId="{C28CB05D-388C-4331-A7A3-8033DE08145A}"/>
    <dgm:cxn modelId="{59BCB076-B71E-4703-A384-AB3E9D504473}" type="presOf" srcId="{C2E238B1-6360-4D82-99C0-F40A48CF7B3B}" destId="{60248655-F718-41EE-A7DE-01B5387354DB}" srcOrd="0" destOrd="0" presId="urn:microsoft.com/office/officeart/2005/8/layout/list1"/>
    <dgm:cxn modelId="{107A8146-6D6B-47A9-BBD7-5B6A2474B06E}" srcId="{867559B1-A7D6-4660-AA44-5C73D8F05F3B}" destId="{12F0CED3-E240-4309-8F17-69F3F49D9F5C}" srcOrd="3" destOrd="0" parTransId="{51A478D1-F3D5-4F2D-9480-0ABCFEBFFAAD}" sibTransId="{1272D10E-3DDE-476A-8438-A2AABCCD9876}"/>
    <dgm:cxn modelId="{A8CD7969-A414-4AE1-9E8E-D9EACA6AD69F}" type="presOf" srcId="{12E00274-1470-479F-B030-761F70B8CD1D}" destId="{603A7864-03FC-457A-AFA9-5FBE541AAA87}" srcOrd="0" destOrd="0" presId="urn:microsoft.com/office/officeart/2005/8/layout/list1"/>
    <dgm:cxn modelId="{CF8DCE4B-1591-4FAA-96E7-C19E56D0A114}" type="presOf" srcId="{BF5560BB-AA99-4EB8-B336-DF9A066F2F66}" destId="{9FF7C7C7-5A37-4B78-850D-3438105F29D8}" srcOrd="1" destOrd="0" presId="urn:microsoft.com/office/officeart/2005/8/layout/list1"/>
    <dgm:cxn modelId="{55FC138E-9B8C-4C8D-93E0-C27622FE96FE}" type="presOf" srcId="{12F0CED3-E240-4309-8F17-69F3F49D9F5C}" destId="{96C27123-6846-45A2-95FA-71B2C85A5096}" srcOrd="0" destOrd="0" presId="urn:microsoft.com/office/officeart/2005/8/layout/list1"/>
    <dgm:cxn modelId="{F8FFB733-0A73-4C6C-8792-57026A6C7680}" srcId="{867559B1-A7D6-4660-AA44-5C73D8F05F3B}" destId="{37A837EF-3465-48E2-AD14-4EAC8DC84D6D}" srcOrd="6" destOrd="0" parTransId="{F8328DA0-166B-40AF-9B64-C64E285F7389}" sibTransId="{277BEF43-BD00-4289-90F3-A7B286F76AA4}"/>
    <dgm:cxn modelId="{823AE765-6292-412B-976D-C37824E7938E}" type="presOf" srcId="{2388761B-EC4D-4696-A143-CDA0D268E5A2}" destId="{D9022621-FCF2-489F-8E63-7ACD79B81F5F}" srcOrd="0" destOrd="0" presId="urn:microsoft.com/office/officeart/2005/8/layout/list1"/>
    <dgm:cxn modelId="{292EA4B5-AC72-439A-8299-A1B10AF849FF}" type="presOf" srcId="{41A765BD-55E1-49C9-9350-08A3A82EBD0D}" destId="{806CC0E3-B77C-44D8-967B-2BA84EDEB52F}" srcOrd="1" destOrd="0" presId="urn:microsoft.com/office/officeart/2005/8/layout/list1"/>
    <dgm:cxn modelId="{BBAA9377-BE9D-4159-A511-83A9F876D678}" type="presOf" srcId="{41A765BD-55E1-49C9-9350-08A3A82EBD0D}" destId="{EF120C2E-E24A-4E6B-A3DE-42C0E340D417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8C796BE0-3601-4119-B1B2-1247EDA5D518}" srcId="{867559B1-A7D6-4660-AA44-5C73D8F05F3B}" destId="{12E00274-1470-479F-B030-761F70B8CD1D}" srcOrd="2" destOrd="0" parTransId="{4925DB5B-4480-4B66-8CA1-7024033CA3F6}" sibTransId="{29C93FD5-09F7-43DD-932C-7152A3EE31C1}"/>
    <dgm:cxn modelId="{E7207280-1F0F-4FB0-A770-7C0068D47CED}" type="presOf" srcId="{37A837EF-3465-48E2-AD14-4EAC8DC84D6D}" destId="{EE76D123-2BA1-4A17-8355-F58FDE22C86A}" srcOrd="1" destOrd="0" presId="urn:microsoft.com/office/officeart/2005/8/layout/list1"/>
    <dgm:cxn modelId="{A2635609-895B-4D94-ACE1-2152B385A711}" type="presOf" srcId="{12E00274-1470-479F-B030-761F70B8CD1D}" destId="{5E5C482E-F599-4BDE-ADBF-D3DEB354FFD1}" srcOrd="1" destOrd="0" presId="urn:microsoft.com/office/officeart/2005/8/layout/list1"/>
    <dgm:cxn modelId="{5B9DC1E3-F8DE-4F20-9006-2215B921A941}" type="presOf" srcId="{A7FD19B8-E109-4C7E-84AD-0D40DFF275A6}" destId="{E03EED25-C776-471A-8FF8-1AF034430399}" srcOrd="1" destOrd="0" presId="urn:microsoft.com/office/officeart/2005/8/layout/list1"/>
    <dgm:cxn modelId="{835D6492-DC95-4FAD-99E0-A0A76ED22DEB}" type="presOf" srcId="{37A837EF-3465-48E2-AD14-4EAC8DC84D6D}" destId="{022E0F39-BE3C-44C3-BF63-8C73330F3828}" srcOrd="0" destOrd="0" presId="urn:microsoft.com/office/officeart/2005/8/layout/list1"/>
    <dgm:cxn modelId="{31344798-7D8C-48FA-BC06-40A415A027C4}" srcId="{867559B1-A7D6-4660-AA44-5C73D8F05F3B}" destId="{A7FD19B8-E109-4C7E-84AD-0D40DFF275A6}" srcOrd="8" destOrd="0" parTransId="{766D724C-FD68-4F3F-82FC-8CD3A425B62E}" sibTransId="{10D5CF5A-AEED-4121-9C1E-6CD3874AA739}"/>
    <dgm:cxn modelId="{C8E30A88-C005-4777-AC1F-A6C93D9FFAC4}" srcId="{867559B1-A7D6-4660-AA44-5C73D8F05F3B}" destId="{BF5560BB-AA99-4EB8-B336-DF9A066F2F66}" srcOrd="7" destOrd="0" parTransId="{826C7925-3342-44D7-80CF-CFCE5B28E04E}" sibTransId="{AD6F326D-2750-47E1-818C-2199D64A8B74}"/>
    <dgm:cxn modelId="{B088DB2A-38AB-40A3-8218-FE2C99CBE8FA}" srcId="{867559B1-A7D6-4660-AA44-5C73D8F05F3B}" destId="{F35EF549-B471-4F2D-B57A-69E6106713C2}" srcOrd="1" destOrd="0" parTransId="{CD2A7FDD-C6BC-4E68-8973-BA882E71F80B}" sibTransId="{48A2FBEA-1184-411E-AEB8-BDFCCC1B15BC}"/>
    <dgm:cxn modelId="{7A77CF3D-9DCF-42F6-A763-867DF4506F74}" type="presOf" srcId="{12F0CED3-E240-4309-8F17-69F3F49D9F5C}" destId="{12E8A518-93D7-4B50-B2C8-93EFEE7B3338}" srcOrd="1" destOrd="0" presId="urn:microsoft.com/office/officeart/2005/8/layout/list1"/>
    <dgm:cxn modelId="{392EACA7-BE90-4DAC-84F5-F7DFA0101E32}" type="presOf" srcId="{BF5560BB-AA99-4EB8-B336-DF9A066F2F66}" destId="{52871539-6DDD-4E45-A31F-70CF9564CAE4}" srcOrd="0" destOrd="0" presId="urn:microsoft.com/office/officeart/2005/8/layout/list1"/>
    <dgm:cxn modelId="{3C7753C0-F8A4-4F4D-8C58-ED48EAE0A914}" srcId="{867559B1-A7D6-4660-AA44-5C73D8F05F3B}" destId="{41A765BD-55E1-49C9-9350-08A3A82EBD0D}" srcOrd="9" destOrd="0" parTransId="{EECA3EA9-F35D-4444-84E8-15102BD4EE96}" sibTransId="{2EDAA244-6CB8-49E6-8CA7-96BE1C179F9D}"/>
    <dgm:cxn modelId="{440D866C-D1AC-461E-9359-C34C8B50DBCB}" type="presOf" srcId="{F35EF549-B471-4F2D-B57A-69E6106713C2}" destId="{C62B6E73-6BE1-4172-9D36-621D41E2E041}" srcOrd="0" destOrd="0" presId="urn:microsoft.com/office/officeart/2005/8/layout/list1"/>
    <dgm:cxn modelId="{8102D737-4B35-4DC9-9C43-9290EFD3C5E0}" type="presOf" srcId="{A7FD19B8-E109-4C7E-84AD-0D40DFF275A6}" destId="{235C34B7-60C3-4142-9F23-979BB8BFF55F}" srcOrd="0" destOrd="0" presId="urn:microsoft.com/office/officeart/2005/8/layout/list1"/>
    <dgm:cxn modelId="{5C888555-FC3A-4E11-A26F-3301D1D64726}" type="presOf" srcId="{F35EF549-B471-4F2D-B57A-69E6106713C2}" destId="{2E4DE1BB-F15B-4F34-9B77-FD94B51BC4EE}" srcOrd="1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88C64E12-64A5-41C5-A9CD-74CF9770C71C}" srcId="{867559B1-A7D6-4660-AA44-5C73D8F05F3B}" destId="{2388761B-EC4D-4696-A143-CDA0D268E5A2}" srcOrd="4" destOrd="0" parTransId="{2953558A-49D4-46FE-B7DE-5DD99A318C25}" sibTransId="{F7BC4410-D9B6-462C-9624-B74FBE7E9AF3}"/>
    <dgm:cxn modelId="{72747264-F33F-4CB9-BCE5-4969B8C925A3}" type="presOf" srcId="{C2E238B1-6360-4D82-99C0-F40A48CF7B3B}" destId="{92A651D4-6899-4399-ADC4-A3FAEEDEE47E}" srcOrd="1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C8B2464A-46E8-45F6-8852-953D1D8C578E}" type="presParOf" srcId="{D8483756-68F7-418C-9E3F-44C2877A21A5}" destId="{AFEB9D33-8485-47EA-BC9A-4DE09F143AC9}" srcOrd="4" destOrd="0" presId="urn:microsoft.com/office/officeart/2005/8/layout/list1"/>
    <dgm:cxn modelId="{6BE8C97D-60CA-4001-A231-822913E4BA37}" type="presParOf" srcId="{AFEB9D33-8485-47EA-BC9A-4DE09F143AC9}" destId="{C62B6E73-6BE1-4172-9D36-621D41E2E041}" srcOrd="0" destOrd="0" presId="urn:microsoft.com/office/officeart/2005/8/layout/list1"/>
    <dgm:cxn modelId="{4E02583C-3098-4DB5-BD16-DBD1606FC119}" type="presParOf" srcId="{AFEB9D33-8485-47EA-BC9A-4DE09F143AC9}" destId="{2E4DE1BB-F15B-4F34-9B77-FD94B51BC4EE}" srcOrd="1" destOrd="0" presId="urn:microsoft.com/office/officeart/2005/8/layout/list1"/>
    <dgm:cxn modelId="{4A62BA7E-D97B-4E48-BE85-A1DA0E541EF3}" type="presParOf" srcId="{D8483756-68F7-418C-9E3F-44C2877A21A5}" destId="{05BC6613-BE60-415E-95D4-D69AF57EE6EB}" srcOrd="5" destOrd="0" presId="urn:microsoft.com/office/officeart/2005/8/layout/list1"/>
    <dgm:cxn modelId="{79285AFE-6B4C-4207-9483-6EED6EFEB7DD}" type="presParOf" srcId="{D8483756-68F7-418C-9E3F-44C2877A21A5}" destId="{6DAB5042-0602-450A-A03A-993942C1813C}" srcOrd="6" destOrd="0" presId="urn:microsoft.com/office/officeart/2005/8/layout/list1"/>
    <dgm:cxn modelId="{D94AF13A-EF84-43B2-8BC2-CB6D4347B5EB}" type="presParOf" srcId="{D8483756-68F7-418C-9E3F-44C2877A21A5}" destId="{9D19B53D-3420-4EE5-B119-40FEA585BA3F}" srcOrd="7" destOrd="0" presId="urn:microsoft.com/office/officeart/2005/8/layout/list1"/>
    <dgm:cxn modelId="{B50BA6F2-9445-4B71-9043-82BD4500A545}" type="presParOf" srcId="{D8483756-68F7-418C-9E3F-44C2877A21A5}" destId="{9743EDE8-F1E5-4FC0-8E1B-97F9C3275CEE}" srcOrd="8" destOrd="0" presId="urn:microsoft.com/office/officeart/2005/8/layout/list1"/>
    <dgm:cxn modelId="{D24D8AAF-FD3C-49A5-B079-75806DA81F5D}" type="presParOf" srcId="{9743EDE8-F1E5-4FC0-8E1B-97F9C3275CEE}" destId="{603A7864-03FC-457A-AFA9-5FBE541AAA87}" srcOrd="0" destOrd="0" presId="urn:microsoft.com/office/officeart/2005/8/layout/list1"/>
    <dgm:cxn modelId="{EF7CD0EC-E163-469B-BCAE-52ACDEA5E377}" type="presParOf" srcId="{9743EDE8-F1E5-4FC0-8E1B-97F9C3275CEE}" destId="{5E5C482E-F599-4BDE-ADBF-D3DEB354FFD1}" srcOrd="1" destOrd="0" presId="urn:microsoft.com/office/officeart/2005/8/layout/list1"/>
    <dgm:cxn modelId="{4FD7F352-AB0A-4EEC-854B-6788F13C4AA6}" type="presParOf" srcId="{D8483756-68F7-418C-9E3F-44C2877A21A5}" destId="{2815D8E4-0BDB-4267-B02E-E5922455197F}" srcOrd="9" destOrd="0" presId="urn:microsoft.com/office/officeart/2005/8/layout/list1"/>
    <dgm:cxn modelId="{B913C8B9-683E-434E-8041-9491F7427950}" type="presParOf" srcId="{D8483756-68F7-418C-9E3F-44C2877A21A5}" destId="{12E548F7-1BDE-4979-94B9-13EC5449CEE3}" srcOrd="10" destOrd="0" presId="urn:microsoft.com/office/officeart/2005/8/layout/list1"/>
    <dgm:cxn modelId="{91DDFBD8-BAFD-464F-A054-30F5FC227232}" type="presParOf" srcId="{D8483756-68F7-418C-9E3F-44C2877A21A5}" destId="{5337F56C-143B-465E-A068-6DE6002EEEC7}" srcOrd="11" destOrd="0" presId="urn:microsoft.com/office/officeart/2005/8/layout/list1"/>
    <dgm:cxn modelId="{E0F7059A-8398-4BE1-8D23-F6D789B43EDC}" type="presParOf" srcId="{D8483756-68F7-418C-9E3F-44C2877A21A5}" destId="{67C87BDE-4ED4-4196-A93B-533086110733}" srcOrd="12" destOrd="0" presId="urn:microsoft.com/office/officeart/2005/8/layout/list1"/>
    <dgm:cxn modelId="{BC720E51-15CC-4D43-8D65-2087D771B7A2}" type="presParOf" srcId="{67C87BDE-4ED4-4196-A93B-533086110733}" destId="{96C27123-6846-45A2-95FA-71B2C85A5096}" srcOrd="0" destOrd="0" presId="urn:microsoft.com/office/officeart/2005/8/layout/list1"/>
    <dgm:cxn modelId="{065B9FB6-53CB-4EF1-AC52-6E2C3BF01411}" type="presParOf" srcId="{67C87BDE-4ED4-4196-A93B-533086110733}" destId="{12E8A518-93D7-4B50-B2C8-93EFEE7B3338}" srcOrd="1" destOrd="0" presId="urn:microsoft.com/office/officeart/2005/8/layout/list1"/>
    <dgm:cxn modelId="{4A0AC5DF-A14E-4FD2-B76F-FB22CEA98138}" type="presParOf" srcId="{D8483756-68F7-418C-9E3F-44C2877A21A5}" destId="{7E9FC300-6A30-45B5-BD81-157543BC040A}" srcOrd="13" destOrd="0" presId="urn:microsoft.com/office/officeart/2005/8/layout/list1"/>
    <dgm:cxn modelId="{2A4003F1-073E-4AE6-963E-09725B012B25}" type="presParOf" srcId="{D8483756-68F7-418C-9E3F-44C2877A21A5}" destId="{BC3EAF8C-5DFE-4A60-9013-F9FADB44EB04}" srcOrd="14" destOrd="0" presId="urn:microsoft.com/office/officeart/2005/8/layout/list1"/>
    <dgm:cxn modelId="{694FD1F4-0DAF-4AA7-AFF0-B5CAC09C905D}" type="presParOf" srcId="{D8483756-68F7-418C-9E3F-44C2877A21A5}" destId="{23112479-9897-416F-82CB-0A9FC64F9BB6}" srcOrd="15" destOrd="0" presId="urn:microsoft.com/office/officeart/2005/8/layout/list1"/>
    <dgm:cxn modelId="{84384FF6-983A-4F47-965A-8271D03B5B32}" type="presParOf" srcId="{D8483756-68F7-418C-9E3F-44C2877A21A5}" destId="{BE51A72A-D2DC-4EA8-95DA-CAE5EE5A0275}" srcOrd="16" destOrd="0" presId="urn:microsoft.com/office/officeart/2005/8/layout/list1"/>
    <dgm:cxn modelId="{B54F1138-274D-4D0E-BC27-C4EC072BAEB3}" type="presParOf" srcId="{BE51A72A-D2DC-4EA8-95DA-CAE5EE5A0275}" destId="{D9022621-FCF2-489F-8E63-7ACD79B81F5F}" srcOrd="0" destOrd="0" presId="urn:microsoft.com/office/officeart/2005/8/layout/list1"/>
    <dgm:cxn modelId="{F7EFC219-7C68-4266-BBF0-7C2836A516A9}" type="presParOf" srcId="{BE51A72A-D2DC-4EA8-95DA-CAE5EE5A0275}" destId="{9AC29F23-C142-4C24-A6DD-4934441E48BA}" srcOrd="1" destOrd="0" presId="urn:microsoft.com/office/officeart/2005/8/layout/list1"/>
    <dgm:cxn modelId="{6CDAA76C-1A58-4092-A9E6-36AC375BBEFE}" type="presParOf" srcId="{D8483756-68F7-418C-9E3F-44C2877A21A5}" destId="{68A13411-CC0B-4AF7-B96D-892740D3FEFC}" srcOrd="17" destOrd="0" presId="urn:microsoft.com/office/officeart/2005/8/layout/list1"/>
    <dgm:cxn modelId="{841917F4-2623-4175-B599-F38EA626ECD4}" type="presParOf" srcId="{D8483756-68F7-418C-9E3F-44C2877A21A5}" destId="{E4458028-4DCB-4EF5-BB75-D8FDAFD7B83F}" srcOrd="18" destOrd="0" presId="urn:microsoft.com/office/officeart/2005/8/layout/list1"/>
    <dgm:cxn modelId="{9FC02EDE-75E9-4A87-980E-1C98126A2AB5}" type="presParOf" srcId="{D8483756-68F7-418C-9E3F-44C2877A21A5}" destId="{5E8720D9-5739-4BDA-AAD6-E419E2EFE42C}" srcOrd="19" destOrd="0" presId="urn:microsoft.com/office/officeart/2005/8/layout/list1"/>
    <dgm:cxn modelId="{BBC7580A-A7CB-4870-881F-061AC8877CFA}" type="presParOf" srcId="{D8483756-68F7-418C-9E3F-44C2877A21A5}" destId="{6E5FB7D6-1B14-4B1B-B7A4-427B028CCBD9}" srcOrd="20" destOrd="0" presId="urn:microsoft.com/office/officeart/2005/8/layout/list1"/>
    <dgm:cxn modelId="{D542CD04-E6C1-4683-8472-2823E6B86A1B}" type="presParOf" srcId="{6E5FB7D6-1B14-4B1B-B7A4-427B028CCBD9}" destId="{60248655-F718-41EE-A7DE-01B5387354DB}" srcOrd="0" destOrd="0" presId="urn:microsoft.com/office/officeart/2005/8/layout/list1"/>
    <dgm:cxn modelId="{791EBB9D-298B-4873-A8A9-6993BFEB0A88}" type="presParOf" srcId="{6E5FB7D6-1B14-4B1B-B7A4-427B028CCBD9}" destId="{92A651D4-6899-4399-ADC4-A3FAEEDEE47E}" srcOrd="1" destOrd="0" presId="urn:microsoft.com/office/officeart/2005/8/layout/list1"/>
    <dgm:cxn modelId="{41D6156A-0300-4176-8BBF-D2B7E7A8F524}" type="presParOf" srcId="{D8483756-68F7-418C-9E3F-44C2877A21A5}" destId="{677A8F81-6F72-4645-8647-59B9AD190E97}" srcOrd="21" destOrd="0" presId="urn:microsoft.com/office/officeart/2005/8/layout/list1"/>
    <dgm:cxn modelId="{D98912DD-5A2F-46E7-950D-D89CCE0D0BBF}" type="presParOf" srcId="{D8483756-68F7-418C-9E3F-44C2877A21A5}" destId="{6D4E2B0C-72BE-4F29-9A23-B80BC84854A5}" srcOrd="22" destOrd="0" presId="urn:microsoft.com/office/officeart/2005/8/layout/list1"/>
    <dgm:cxn modelId="{9BA558EB-B129-47BC-BE2D-A7D874E246C2}" type="presParOf" srcId="{D8483756-68F7-418C-9E3F-44C2877A21A5}" destId="{BFF114F4-EFFE-4182-98B0-0F1B43E39E4D}" srcOrd="23" destOrd="0" presId="urn:microsoft.com/office/officeart/2005/8/layout/list1"/>
    <dgm:cxn modelId="{F4740510-0145-47C7-B6CA-D546F3292C2C}" type="presParOf" srcId="{D8483756-68F7-418C-9E3F-44C2877A21A5}" destId="{F9D664A1-A150-4074-8FF1-C1AE03D9013C}" srcOrd="24" destOrd="0" presId="urn:microsoft.com/office/officeart/2005/8/layout/list1"/>
    <dgm:cxn modelId="{5CBF2BA7-8976-4589-B1B5-F32FB8111807}" type="presParOf" srcId="{F9D664A1-A150-4074-8FF1-C1AE03D9013C}" destId="{022E0F39-BE3C-44C3-BF63-8C73330F3828}" srcOrd="0" destOrd="0" presId="urn:microsoft.com/office/officeart/2005/8/layout/list1"/>
    <dgm:cxn modelId="{04F44F34-57ED-465B-9244-AC80CA68AFEE}" type="presParOf" srcId="{F9D664A1-A150-4074-8FF1-C1AE03D9013C}" destId="{EE76D123-2BA1-4A17-8355-F58FDE22C86A}" srcOrd="1" destOrd="0" presId="urn:microsoft.com/office/officeart/2005/8/layout/list1"/>
    <dgm:cxn modelId="{F6CA1696-A8CF-4A30-A1CA-3EB5A467DE35}" type="presParOf" srcId="{D8483756-68F7-418C-9E3F-44C2877A21A5}" destId="{D0B44D03-8BE9-4578-9A33-55FA746AC3B8}" srcOrd="25" destOrd="0" presId="urn:microsoft.com/office/officeart/2005/8/layout/list1"/>
    <dgm:cxn modelId="{45FA4F40-D90C-45A6-8F3F-DE6D7128AD0B}" type="presParOf" srcId="{D8483756-68F7-418C-9E3F-44C2877A21A5}" destId="{695B9D83-324C-4155-B52F-D18A3DECD6AE}" srcOrd="26" destOrd="0" presId="urn:microsoft.com/office/officeart/2005/8/layout/list1"/>
    <dgm:cxn modelId="{D793106F-8CB1-43E2-BB1F-0CD733472C65}" type="presParOf" srcId="{D8483756-68F7-418C-9E3F-44C2877A21A5}" destId="{8E5A7B76-018E-4BEB-80FA-4BA35E85988D}" srcOrd="27" destOrd="0" presId="urn:microsoft.com/office/officeart/2005/8/layout/list1"/>
    <dgm:cxn modelId="{57C68405-03FB-45BC-861C-A5458DB04A42}" type="presParOf" srcId="{D8483756-68F7-418C-9E3F-44C2877A21A5}" destId="{8FA42E29-DBD8-449E-8B6A-D8FDD8849673}" srcOrd="28" destOrd="0" presId="urn:microsoft.com/office/officeart/2005/8/layout/list1"/>
    <dgm:cxn modelId="{C5B42897-2AA2-4685-87AA-71944E7D3771}" type="presParOf" srcId="{8FA42E29-DBD8-449E-8B6A-D8FDD8849673}" destId="{52871539-6DDD-4E45-A31F-70CF9564CAE4}" srcOrd="0" destOrd="0" presId="urn:microsoft.com/office/officeart/2005/8/layout/list1"/>
    <dgm:cxn modelId="{04F74403-BFB2-4E64-98E8-92F28B9E5DBC}" type="presParOf" srcId="{8FA42E29-DBD8-449E-8B6A-D8FDD8849673}" destId="{9FF7C7C7-5A37-4B78-850D-3438105F29D8}" srcOrd="1" destOrd="0" presId="urn:microsoft.com/office/officeart/2005/8/layout/list1"/>
    <dgm:cxn modelId="{AD9CA46B-304C-4498-B89C-84CDED453CBF}" type="presParOf" srcId="{D8483756-68F7-418C-9E3F-44C2877A21A5}" destId="{5C0E391E-BDC0-4861-A71E-42F919A0CFF8}" srcOrd="29" destOrd="0" presId="urn:microsoft.com/office/officeart/2005/8/layout/list1"/>
    <dgm:cxn modelId="{F0BBDA7D-F7CF-44F0-90CC-FDD933BEDF6D}" type="presParOf" srcId="{D8483756-68F7-418C-9E3F-44C2877A21A5}" destId="{8282DB47-4609-4286-B0A5-8794F2A1533F}" srcOrd="30" destOrd="0" presId="urn:microsoft.com/office/officeart/2005/8/layout/list1"/>
    <dgm:cxn modelId="{DE877E2D-8888-4FEA-9DF8-A6CFDC0A0B44}" type="presParOf" srcId="{D8483756-68F7-418C-9E3F-44C2877A21A5}" destId="{10C9E501-37CA-4968-9560-77053E334FAD}" srcOrd="31" destOrd="0" presId="urn:microsoft.com/office/officeart/2005/8/layout/list1"/>
    <dgm:cxn modelId="{22311F63-D620-45DA-8ADC-B36B1CF15347}" type="presParOf" srcId="{D8483756-68F7-418C-9E3F-44C2877A21A5}" destId="{9F603289-B112-40D3-A938-DDA293605B81}" srcOrd="32" destOrd="0" presId="urn:microsoft.com/office/officeart/2005/8/layout/list1"/>
    <dgm:cxn modelId="{67EF6564-79D3-4691-9576-F4548C7D1D42}" type="presParOf" srcId="{9F603289-B112-40D3-A938-DDA293605B81}" destId="{235C34B7-60C3-4142-9F23-979BB8BFF55F}" srcOrd="0" destOrd="0" presId="urn:microsoft.com/office/officeart/2005/8/layout/list1"/>
    <dgm:cxn modelId="{788C33BD-F53B-425B-BAFF-BA95A1BC7F1C}" type="presParOf" srcId="{9F603289-B112-40D3-A938-DDA293605B81}" destId="{E03EED25-C776-471A-8FF8-1AF034430399}" srcOrd="1" destOrd="0" presId="urn:microsoft.com/office/officeart/2005/8/layout/list1"/>
    <dgm:cxn modelId="{86CFFF26-222D-4E61-8E32-B1215A0D421E}" type="presParOf" srcId="{D8483756-68F7-418C-9E3F-44C2877A21A5}" destId="{E9EB6BA5-6B41-4E54-89A5-6A183786E9E8}" srcOrd="33" destOrd="0" presId="urn:microsoft.com/office/officeart/2005/8/layout/list1"/>
    <dgm:cxn modelId="{45B3F058-937D-43AC-B1CE-CC5FD78A0DAB}" type="presParOf" srcId="{D8483756-68F7-418C-9E3F-44C2877A21A5}" destId="{4C24C889-2C2E-45FE-B609-40F03B924891}" srcOrd="34" destOrd="0" presId="urn:microsoft.com/office/officeart/2005/8/layout/list1"/>
    <dgm:cxn modelId="{7918AE4D-817C-49B1-A2B1-5B02C37B15DD}" type="presParOf" srcId="{D8483756-68F7-418C-9E3F-44C2877A21A5}" destId="{D4CA87D4-637C-4243-A897-7EB2A0D12E78}" srcOrd="35" destOrd="0" presId="urn:microsoft.com/office/officeart/2005/8/layout/list1"/>
    <dgm:cxn modelId="{9CB02539-858B-4323-8CEA-7BE4B6C7EBA9}" type="presParOf" srcId="{D8483756-68F7-418C-9E3F-44C2877A21A5}" destId="{6B85F851-119F-4AE5-8B65-FC37CE1F1C32}" srcOrd="36" destOrd="0" presId="urn:microsoft.com/office/officeart/2005/8/layout/list1"/>
    <dgm:cxn modelId="{D6065C2E-A74A-4F53-8F7A-4ED5BFC12983}" type="presParOf" srcId="{6B85F851-119F-4AE5-8B65-FC37CE1F1C32}" destId="{EF120C2E-E24A-4E6B-A3DE-42C0E340D417}" srcOrd="0" destOrd="0" presId="urn:microsoft.com/office/officeart/2005/8/layout/list1"/>
    <dgm:cxn modelId="{28834D35-D672-4514-AAB2-E05776EA3DFD}" type="presParOf" srcId="{6B85F851-119F-4AE5-8B65-FC37CE1F1C32}" destId="{806CC0E3-B77C-44D8-967B-2BA84EDEB52F}" srcOrd="1" destOrd="0" presId="urn:microsoft.com/office/officeart/2005/8/layout/list1"/>
    <dgm:cxn modelId="{FD694776-F800-4748-9F6C-84C29DE0C3C7}" type="presParOf" srcId="{D8483756-68F7-418C-9E3F-44C2877A21A5}" destId="{B9317E2A-294E-4E82-BA5B-EB45111FAD55}" srcOrd="37" destOrd="0" presId="urn:microsoft.com/office/officeart/2005/8/layout/list1"/>
    <dgm:cxn modelId="{2D318BFB-F7FE-4E7C-8E48-7FBCE2D08BF8}" type="presParOf" srcId="{D8483756-68F7-418C-9E3F-44C2877A21A5}" destId="{6972343C-4C4C-438F-868C-86AA8E3FBD5A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19824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328879" y="636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5095"/>
        <a:ext cx="4566850" cy="346292"/>
      </dsp:txXfrm>
    </dsp:sp>
    <dsp:sp modelId="{3B10F231-E220-49CB-8F68-0441E3DB14BF}">
      <dsp:nvSpPr>
        <dsp:cNvPr id="0" name=""/>
        <dsp:cNvSpPr/>
      </dsp:nvSpPr>
      <dsp:spPr>
        <a:xfrm>
          <a:off x="0" y="78792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328879" y="59604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614775"/>
        <a:ext cx="4566850" cy="346292"/>
      </dsp:txXfrm>
    </dsp:sp>
    <dsp:sp modelId="{C30CDF58-FB26-4B82-A609-83665E6BE2B0}">
      <dsp:nvSpPr>
        <dsp:cNvPr id="0" name=""/>
        <dsp:cNvSpPr/>
      </dsp:nvSpPr>
      <dsp:spPr>
        <a:xfrm>
          <a:off x="0" y="137760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328879" y="118572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1204455"/>
        <a:ext cx="4566850" cy="346292"/>
      </dsp:txXfrm>
    </dsp:sp>
    <dsp:sp modelId="{47A3E715-1390-426C-B972-5C6985E03277}">
      <dsp:nvSpPr>
        <dsp:cNvPr id="0" name=""/>
        <dsp:cNvSpPr/>
      </dsp:nvSpPr>
      <dsp:spPr>
        <a:xfrm>
          <a:off x="0" y="196728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05710-23EA-4B67-9F6C-54CA6342FCDC}">
      <dsp:nvSpPr>
        <dsp:cNvPr id="0" name=""/>
        <dsp:cNvSpPr/>
      </dsp:nvSpPr>
      <dsp:spPr>
        <a:xfrm>
          <a:off x="328879" y="177540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PROCCESS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1794136"/>
        <a:ext cx="4566850" cy="346292"/>
      </dsp:txXfrm>
    </dsp:sp>
    <dsp:sp modelId="{70DFD580-992F-4476-8F58-BD1F38462C64}">
      <dsp:nvSpPr>
        <dsp:cNvPr id="0" name=""/>
        <dsp:cNvSpPr/>
      </dsp:nvSpPr>
      <dsp:spPr>
        <a:xfrm>
          <a:off x="0" y="255696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50228-E248-4A5A-8E5B-36DE513D8284}">
      <dsp:nvSpPr>
        <dsp:cNvPr id="0" name=""/>
        <dsp:cNvSpPr/>
      </dsp:nvSpPr>
      <dsp:spPr>
        <a:xfrm>
          <a:off x="328879" y="236508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383816"/>
        <a:ext cx="4566850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3233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413227" y="1555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Business </a:t>
          </a:r>
          <a:r>
            <a:rPr lang="en-US" sz="2000" kern="1200" dirty="0" err="1" smtClean="0">
              <a:solidFill>
                <a:schemeClr val="tx1"/>
              </a:solidFill>
            </a:rPr>
            <a:t>Issuse</a:t>
          </a:r>
          <a:endParaRPr lang="vi-VN" sz="2000" kern="1200" dirty="0">
            <a:solidFill>
              <a:schemeClr val="tx1"/>
            </a:solidFill>
          </a:endParaRPr>
        </a:p>
      </dsp:txBody>
      <dsp:txXfrm>
        <a:off x="426196" y="168496"/>
        <a:ext cx="5759244" cy="239742"/>
      </dsp:txXfrm>
    </dsp:sp>
    <dsp:sp modelId="{6DAB5042-0602-450A-A03A-993942C1813C}">
      <dsp:nvSpPr>
        <dsp:cNvPr id="0" name=""/>
        <dsp:cNvSpPr/>
      </dsp:nvSpPr>
      <dsp:spPr>
        <a:xfrm>
          <a:off x="0" y="7315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DE1BB-F15B-4F34-9B77-FD94B51BC4EE}">
      <dsp:nvSpPr>
        <dsp:cNvPr id="0" name=""/>
        <dsp:cNvSpPr/>
      </dsp:nvSpPr>
      <dsp:spPr>
        <a:xfrm>
          <a:off x="395756" y="557943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Solution</a:t>
          </a:r>
          <a:endParaRPr lang="vi-VN" sz="2000" kern="1200" dirty="0">
            <a:solidFill>
              <a:schemeClr val="tx1"/>
            </a:solidFill>
          </a:endParaRPr>
        </a:p>
      </dsp:txBody>
      <dsp:txXfrm>
        <a:off x="408725" y="570912"/>
        <a:ext cx="5759244" cy="239742"/>
      </dsp:txXfrm>
    </dsp:sp>
    <dsp:sp modelId="{12E548F7-1BDE-4979-94B9-13EC5449CEE3}">
      <dsp:nvSpPr>
        <dsp:cNvPr id="0" name=""/>
        <dsp:cNvSpPr/>
      </dsp:nvSpPr>
      <dsp:spPr>
        <a:xfrm>
          <a:off x="0" y="11397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C482E-F599-4BDE-ADBF-D3DEB354FFD1}">
      <dsp:nvSpPr>
        <dsp:cNvPr id="0" name=""/>
        <dsp:cNvSpPr/>
      </dsp:nvSpPr>
      <dsp:spPr>
        <a:xfrm>
          <a:off x="413227" y="9720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Who ? 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984976"/>
        <a:ext cx="5759244" cy="239742"/>
      </dsp:txXfrm>
    </dsp:sp>
    <dsp:sp modelId="{BC3EAF8C-5DFE-4A60-9013-F9FADB44EB04}">
      <dsp:nvSpPr>
        <dsp:cNvPr id="0" name=""/>
        <dsp:cNvSpPr/>
      </dsp:nvSpPr>
      <dsp:spPr>
        <a:xfrm>
          <a:off x="0" y="154803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8A518-93D7-4B50-B2C8-93EFEE7B3338}">
      <dsp:nvSpPr>
        <dsp:cNvPr id="0" name=""/>
        <dsp:cNvSpPr/>
      </dsp:nvSpPr>
      <dsp:spPr>
        <a:xfrm>
          <a:off x="413227" y="13802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Design Web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393216"/>
        <a:ext cx="5759244" cy="239742"/>
      </dsp:txXfrm>
    </dsp:sp>
    <dsp:sp modelId="{E4458028-4DCB-4EF5-BB75-D8FDAFD7B83F}">
      <dsp:nvSpPr>
        <dsp:cNvPr id="0" name=""/>
        <dsp:cNvSpPr/>
      </dsp:nvSpPr>
      <dsp:spPr>
        <a:xfrm>
          <a:off x="0" y="195627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9F23-C142-4C24-A6DD-4934441E48BA}">
      <dsp:nvSpPr>
        <dsp:cNvPr id="0" name=""/>
        <dsp:cNvSpPr/>
      </dsp:nvSpPr>
      <dsp:spPr>
        <a:xfrm>
          <a:off x="413227" y="17884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Architecture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801456"/>
        <a:ext cx="5759244" cy="239742"/>
      </dsp:txXfrm>
    </dsp:sp>
    <dsp:sp modelId="{6D4E2B0C-72BE-4F29-9A23-B80BC84854A5}">
      <dsp:nvSpPr>
        <dsp:cNvPr id="0" name=""/>
        <dsp:cNvSpPr/>
      </dsp:nvSpPr>
      <dsp:spPr>
        <a:xfrm>
          <a:off x="0" y="23645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651D4-6899-4399-ADC4-A3FAEEDEE47E}">
      <dsp:nvSpPr>
        <dsp:cNvPr id="0" name=""/>
        <dsp:cNvSpPr/>
      </dsp:nvSpPr>
      <dsp:spPr>
        <a:xfrm>
          <a:off x="413227" y="21967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Relationship Diagram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209696"/>
        <a:ext cx="5759244" cy="239742"/>
      </dsp:txXfrm>
    </dsp:sp>
    <dsp:sp modelId="{695B9D83-324C-4155-B52F-D18A3DECD6AE}">
      <dsp:nvSpPr>
        <dsp:cNvPr id="0" name=""/>
        <dsp:cNvSpPr/>
      </dsp:nvSpPr>
      <dsp:spPr>
        <a:xfrm>
          <a:off x="0" y="27727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6D123-2BA1-4A17-8355-F58FDE22C86A}">
      <dsp:nvSpPr>
        <dsp:cNvPr id="0" name=""/>
        <dsp:cNvSpPr/>
      </dsp:nvSpPr>
      <dsp:spPr>
        <a:xfrm>
          <a:off x="413227" y="260496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Develop tool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617936"/>
        <a:ext cx="5759244" cy="239742"/>
      </dsp:txXfrm>
    </dsp:sp>
    <dsp:sp modelId="{8282DB47-4609-4286-B0A5-8794F2A1533F}">
      <dsp:nvSpPr>
        <dsp:cNvPr id="0" name=""/>
        <dsp:cNvSpPr/>
      </dsp:nvSpPr>
      <dsp:spPr>
        <a:xfrm>
          <a:off x="0" y="31809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7C7C7-5A37-4B78-850D-3438105F29D8}">
      <dsp:nvSpPr>
        <dsp:cNvPr id="0" name=""/>
        <dsp:cNvSpPr/>
      </dsp:nvSpPr>
      <dsp:spPr>
        <a:xfrm>
          <a:off x="413227" y="30132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Process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026176"/>
        <a:ext cx="5759244" cy="239742"/>
      </dsp:txXfrm>
    </dsp:sp>
    <dsp:sp modelId="{4C24C889-2C2E-45FE-B609-40F03B924891}">
      <dsp:nvSpPr>
        <dsp:cNvPr id="0" name=""/>
        <dsp:cNvSpPr/>
      </dsp:nvSpPr>
      <dsp:spPr>
        <a:xfrm>
          <a:off x="0" y="355428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ED25-C776-471A-8FF8-1AF034430399}">
      <dsp:nvSpPr>
        <dsp:cNvPr id="0" name=""/>
        <dsp:cNvSpPr/>
      </dsp:nvSpPr>
      <dsp:spPr>
        <a:xfrm>
          <a:off x="413227" y="34214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Risk &amp; Evaluation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434416"/>
        <a:ext cx="5759244" cy="239742"/>
      </dsp:txXfrm>
    </dsp:sp>
    <dsp:sp modelId="{6972343C-4C4C-438F-868C-86AA8E3FBD5A}">
      <dsp:nvSpPr>
        <dsp:cNvPr id="0" name=""/>
        <dsp:cNvSpPr/>
      </dsp:nvSpPr>
      <dsp:spPr>
        <a:xfrm>
          <a:off x="0" y="396252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CC0E3-B77C-44D8-967B-2BA84EDEB52F}">
      <dsp:nvSpPr>
        <dsp:cNvPr id="0" name=""/>
        <dsp:cNvSpPr/>
      </dsp:nvSpPr>
      <dsp:spPr>
        <a:xfrm>
          <a:off x="413227" y="38296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Demo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842656"/>
        <a:ext cx="575924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71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70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52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9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0246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53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557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7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694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9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15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15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776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3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00b47a8e7_0_8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00b47a8e7_0_8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00b47a8e7_0_9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00b47a8e7_0_9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18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13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2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YJ_duLOwknvbKC2RxnD9CJ5Lhe5vXfJxzj6yFo--T8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flat-business-landing-page-template_50827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office-workers-sitting-desks_5295274.htm" TargetMode="External"/><Relationship Id="rId3" Type="http://schemas.openxmlformats.org/officeDocument/2006/relationships/hyperlink" Target="https://www.freepik.com/free-vector/people-working-office-flat-design_5185515.htm" TargetMode="External"/><Relationship Id="rId7" Type="http://schemas.openxmlformats.org/officeDocument/2006/relationships/hyperlink" Target="https://www.freepik.com/free-vector/set-young-men-women-reading_531371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flat-world-book-day-banners_4062238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www.freepik.com/free-photo/close-up-woman-doing-her-work_512319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reepik.com/free-vector/set-young-men-women-reading_5313713.htm" TargetMode="External"/><Relationship Id="rId11" Type="http://schemas.openxmlformats.org/officeDocument/2006/relationships/hyperlink" Target="https://www.freepik.com/free-vector/people-office_4015150.htm" TargetMode="External"/><Relationship Id="rId5" Type="http://schemas.openxmlformats.org/officeDocument/2006/relationships/hyperlink" Target="https://www.freepik.com/free-vector/collection-young-men-women-reading_531371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lose-up-woman-doing-her-work_5123196.htm" TargetMode="External"/><Relationship Id="rId10" Type="http://schemas.openxmlformats.org/officeDocument/2006/relationships/hyperlink" Target="https://www.freepik.com/free-vector/people-office_40151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people-working-office-flat-design_518551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people-office_4015146.htm" TargetMode="External"/><Relationship Id="rId14" Type="http://schemas.openxmlformats.org/officeDocument/2006/relationships/hyperlink" Target="https://www.freepik.com/free-vector/office-workers-sitting-desks_5295274.htm/?utm_source=slidesgo_template&amp;utm_medium=referral-link&amp;utm_campaign=sg_resources&amp;utm_content=freepik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2043" y="1441425"/>
            <a:ext cx="3155468" cy="3232677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456" y="368839"/>
            <a:ext cx="2701495" cy="78989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33" name="Google Shape;121;p19"/>
          <p:cNvSpPr txBox="1">
            <a:spLocks/>
          </p:cNvSpPr>
          <p:nvPr/>
        </p:nvSpPr>
        <p:spPr>
          <a:xfrm>
            <a:off x="4029140" y="4093831"/>
            <a:ext cx="4003838" cy="48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097929" y="1509858"/>
            <a:ext cx="357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2400" b="1" spc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2400" b="1" spc="1200" dirty="0">
              <a:solidFill>
                <a:schemeClr val="bg1"/>
              </a:solidFill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3375404" y="1917192"/>
            <a:ext cx="5378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University 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Reviews 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5484350" y="2793516"/>
            <a:ext cx="5842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Group: C1SE 04 2020 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444462" y="4477583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4363014" y="1188485"/>
            <a:ext cx="2403873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ho?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800358" y="2957353"/>
            <a:ext cx="1724761" cy="1585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 dirty="0" smtClean="0"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Manage and control all website content</a:t>
            </a:r>
          </a:p>
          <a:p>
            <a:pPr marL="0" lvl="0" indent="0"/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622843" y="2333552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910707" y="3006270"/>
            <a:ext cx="1737716" cy="1522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interact about the universities they are interested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80072" y="1854998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6790088" y="2398871"/>
            <a:ext cx="11482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9" name="Google Shape;459;p25"/>
          <p:cNvGrpSpPr/>
          <p:nvPr/>
        </p:nvGrpSpPr>
        <p:grpSpPr>
          <a:xfrm>
            <a:off x="440047" y="628503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67854" y="2899429"/>
            <a:ext cx="2373979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Fill their information university like their major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their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538079" y="2357237"/>
            <a:ext cx="221729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niversity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TextBox 95"/>
          <p:cNvSpPr txBox="1"/>
          <p:nvPr/>
        </p:nvSpPr>
        <p:spPr>
          <a:xfrm>
            <a:off x="4058331" y="81202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695" y="413668"/>
            <a:ext cx="537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Context Diagram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8176" y="11275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" y="1215631"/>
            <a:ext cx="8884508" cy="372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9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454" y="310800"/>
            <a:ext cx="3726447" cy="45219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368" y="747782"/>
            <a:ext cx="4227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Component &amp; connection</a:t>
            </a:r>
            <a:endParaRPr lang="en-US" sz="2800" dirty="0"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099" y="221444"/>
            <a:ext cx="4025621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2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099" y="221444"/>
            <a:ext cx="4025621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iêu đề 1"/>
          <p:cNvSpPr>
            <a:spLocks noGrp="1"/>
          </p:cNvSpPr>
          <p:nvPr>
            <p:ph type="ctrTitle"/>
          </p:nvPr>
        </p:nvSpPr>
        <p:spPr>
          <a:xfrm>
            <a:off x="210099" y="747782"/>
            <a:ext cx="2646045" cy="564907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view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5" y="1417609"/>
            <a:ext cx="6777935" cy="341509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85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5018639" y="209894"/>
            <a:ext cx="3391969" cy="1205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database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5" y="209894"/>
            <a:ext cx="4449105" cy="47223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5914128" y="7630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2946399" y="160292"/>
            <a:ext cx="339419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evelop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ool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016802" y="2937633"/>
            <a:ext cx="2066773" cy="928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32394" y="1800744"/>
            <a:ext cx="3655175" cy="5670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4231754" y="4507217"/>
            <a:ext cx="1042437" cy="443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Trello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743068" y="1787055"/>
            <a:ext cx="125322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odejs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641801" y="2965351"/>
            <a:ext cx="1569001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ongodb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586;p28"/>
          <p:cNvSpPr txBox="1">
            <a:spLocks/>
          </p:cNvSpPr>
          <p:nvPr/>
        </p:nvSpPr>
        <p:spPr>
          <a:xfrm>
            <a:off x="3815461" y="2965351"/>
            <a:ext cx="1954997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matic SC"/>
              <a:buNone/>
              <a:defRPr sz="20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Keystone js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9365" y="1299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580;p28"/>
          <p:cNvSpPr txBox="1">
            <a:spLocks noGrp="1"/>
          </p:cNvSpPr>
          <p:nvPr>
            <p:ph type="ctrTitle"/>
          </p:nvPr>
        </p:nvSpPr>
        <p:spPr>
          <a:xfrm>
            <a:off x="1038603" y="4507217"/>
            <a:ext cx="1594666" cy="502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Adobe XD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Школа код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642" y="1031572"/>
            <a:ext cx="769173" cy="7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erial-UI: A popular React UI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156" y="2417955"/>
            <a:ext cx="694372" cy="6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13640" y="1787055"/>
            <a:ext cx="144495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React JS </a:t>
            </a:r>
            <a:endParaRPr lang="en-US" sz="2200"/>
          </a:p>
        </p:txBody>
      </p:sp>
      <p:pic>
        <p:nvPicPr>
          <p:cNvPr id="1032" name="Picture 8" descr="Js, logo, react, react js icon - Free download on Iconfin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91" y="1107772"/>
            <a:ext cx="718439" cy="6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File:Adobe XD CC icon.svg - Wikimedia Commo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42" y="3698572"/>
            <a:ext cx="868680" cy="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Icon Download | Github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864" y="3698572"/>
            <a:ext cx="739037" cy="6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rello - Software y Cloud - Ceroone Technolog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91" y="3698572"/>
            <a:ext cx="876300" cy="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864" y="1101086"/>
            <a:ext cx="739037" cy="699658"/>
          </a:xfrm>
          <a:prstGeom prst="rect">
            <a:avLst/>
          </a:prstGeom>
        </p:spPr>
      </p:pic>
      <p:pic>
        <p:nvPicPr>
          <p:cNvPr id="1050" name="Picture 26" descr="Keystone JS Logo transparent PNG - Stick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72" y="2417955"/>
            <a:ext cx="593895" cy="5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MongoDB Icon - Free Download, PNG and Vecto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854" y="2292207"/>
            <a:ext cx="789926" cy="7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942033" y="4579034"/>
            <a:ext cx="9685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001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5650602" y="1081450"/>
            <a:ext cx="3329940" cy="414443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iterative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incremental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framework for managing software projects and product or application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Process model</a:t>
            </a:r>
            <a:endParaRPr lang="en-US" b="1"/>
          </a:p>
        </p:txBody>
      </p:sp>
      <p:sp>
        <p:nvSpPr>
          <p:cNvPr id="20" name="Title 19"/>
          <p:cNvSpPr>
            <a:spLocks noGrp="1"/>
          </p:cNvSpPr>
          <p:nvPr>
            <p:ph type="ctrTitle" idx="4"/>
          </p:nvPr>
        </p:nvSpPr>
        <p:spPr>
          <a:xfrm>
            <a:off x="212946" y="329672"/>
            <a:ext cx="5532948" cy="630900"/>
          </a:xfrm>
        </p:spPr>
        <p:txBody>
          <a:bodyPr/>
          <a:lstStyle/>
          <a:p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Model: Scrum Process</a:t>
            </a: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1081450"/>
            <a:ext cx="5669280" cy="35438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9603" y="-66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1778326" y="240352"/>
            <a:ext cx="5539800" cy="630900"/>
          </a:xfrm>
        </p:spPr>
        <p:txBody>
          <a:bodyPr/>
          <a:lstStyle/>
          <a:p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PROJECT PROCESS</a:t>
            </a:r>
            <a:endParaRPr lang="en-US" sz="44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3133" y="1831328"/>
            <a:ext cx="176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2</a:t>
            </a:r>
          </a:p>
          <a:p>
            <a:pPr algn="ctr"/>
            <a:endParaRPr lang="en-US" sz="2800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965" y="1831328"/>
            <a:ext cx="167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1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8" name="Chevron 1">
            <a:extLst>
              <a:ext uri="{FF2B5EF4-FFF2-40B4-BE49-F238E27FC236}">
                <a16:creationId xmlns:a16="http://schemas.microsoft.com/office/drawing/2014/main" id="{E16B5708-C0E1-4219-925D-630FE0068D81}"/>
              </a:ext>
            </a:extLst>
          </p:cNvPr>
          <p:cNvSpPr/>
          <p:nvPr/>
        </p:nvSpPr>
        <p:spPr>
          <a:xfrm>
            <a:off x="825748" y="1164515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2686987" y="115856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hevron 8">
            <a:extLst>
              <a:ext uri="{FF2B5EF4-FFF2-40B4-BE49-F238E27FC236}">
                <a16:creationId xmlns:a16="http://schemas.microsoft.com/office/drawing/2014/main" id="{36340CC4-8113-4FDD-A2B6-BA8FD4CF6150}"/>
              </a:ext>
            </a:extLst>
          </p:cNvPr>
          <p:cNvSpPr/>
          <p:nvPr/>
        </p:nvSpPr>
        <p:spPr>
          <a:xfrm>
            <a:off x="4548226" y="1150526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F4A8B382-DFB2-47DC-9B36-0CABD94B1138}"/>
              </a:ext>
            </a:extLst>
          </p:cNvPr>
          <p:cNvSpPr txBox="1"/>
          <p:nvPr/>
        </p:nvSpPr>
        <p:spPr>
          <a:xfrm>
            <a:off x="759443" y="2286208"/>
            <a:ext cx="2139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29/08/2020</a:t>
            </a: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</a:t>
            </a: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25/09/2020</a:t>
            </a:r>
            <a:endParaRPr lang="en-US" sz="2000" b="1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28days</a:t>
            </a:r>
            <a:endParaRPr lang="en-US" sz="2000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2" name="TextBox 41">
            <a:extLst>
              <a:ext uri="{FF2B5EF4-FFF2-40B4-BE49-F238E27FC236}">
                <a16:creationId xmlns:a16="http://schemas.microsoft.com/office/drawing/2014/main" id="{630175A0-EE83-4D37-8018-A685C25A2666}"/>
              </a:ext>
            </a:extLst>
          </p:cNvPr>
          <p:cNvSpPr txBox="1"/>
          <p:nvPr/>
        </p:nvSpPr>
        <p:spPr>
          <a:xfrm>
            <a:off x="2709210" y="2309481"/>
            <a:ext cx="20583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09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28days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4733428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4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6409465" y="115052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2033" y="1831328"/>
            <a:ext cx="166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3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5721" y="1854547"/>
            <a:ext cx="171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4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7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6735541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975"/>
          <a:stretch/>
        </p:blipFill>
        <p:spPr>
          <a:xfrm>
            <a:off x="511810" y="1007460"/>
            <a:ext cx="7879080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91983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12" y="943540"/>
            <a:ext cx="8347694" cy="4014540"/>
          </a:xfrm>
          <a:prstGeom prst="rect">
            <a:avLst/>
          </a:prstGeom>
        </p:spPr>
      </p:pic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2: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1"/>
          <p:cNvGrpSpPr/>
          <p:nvPr/>
        </p:nvGrpSpPr>
        <p:grpSpPr>
          <a:xfrm>
            <a:off x="4690625" y="3732202"/>
            <a:ext cx="1521597" cy="1028705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5785499" y="3933568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07625" y="3732203"/>
            <a:ext cx="856133" cy="991531"/>
            <a:chOff x="5413625" y="1307575"/>
            <a:chExt cx="802600" cy="1306478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375803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405728" y="274291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NGUYEN VAN MINH TOI</a:t>
            </a:r>
            <a:r>
              <a:rPr lang="en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2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 Back-end</a:t>
            </a:r>
            <a:endParaRPr sz="1200" b="1" u="sng" dirty="0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567893" y="2751488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NGUYEN HUU THIEN</a:t>
            </a:r>
            <a:br>
              <a:rPr lang="en-US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 Front-end</a:t>
            </a:r>
            <a:endParaRPr sz="1200" b="1" u="sng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6983688" y="273336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HUYNH THI QUY THUONG</a:t>
            </a:r>
            <a:br>
              <a:rPr lang="en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2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 &amp; Documentor</a:t>
            </a:r>
            <a:r>
              <a:rPr lang="en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400" b="1" u="sng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4690625" y="2735352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 XUAN SANG</a:t>
            </a:r>
            <a:br>
              <a:rPr lang="en" sz="14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sz="1200" b="1" u="sng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 Front-end </a:t>
            </a:r>
            <a:endParaRPr sz="1200" b="1" u="sng">
              <a:solidFill>
                <a:srgbClr val="1E212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17" y="1545337"/>
            <a:ext cx="1061846" cy="107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30" y="1513086"/>
            <a:ext cx="1105611" cy="1105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408" y="1515835"/>
            <a:ext cx="1202670" cy="110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2696286" y="304358"/>
            <a:ext cx="3918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308" y="1498953"/>
            <a:ext cx="1127133" cy="1118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/>
          <p:cNvSpPr/>
          <p:nvPr/>
        </p:nvSpPr>
        <p:spPr>
          <a:xfrm>
            <a:off x="2136863" y="831777"/>
            <a:ext cx="44820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Major : Management Information System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55300"/>
              </p:ext>
            </p:extLst>
          </p:nvPr>
        </p:nvGraphicFramePr>
        <p:xfrm>
          <a:off x="419100" y="960401"/>
          <a:ext cx="8115300" cy="404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67874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/>
          </p:cNvSpPr>
          <p:nvPr/>
        </p:nvSpPr>
        <p:spPr>
          <a:xfrm>
            <a:off x="1619886" y="225272"/>
            <a:ext cx="525017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tic SC"/>
              <a:buNone/>
              <a:defRPr sz="36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3: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23317"/>
              </p:ext>
            </p:extLst>
          </p:nvPr>
        </p:nvGraphicFramePr>
        <p:xfrm>
          <a:off x="249288" y="960400"/>
          <a:ext cx="8266062" cy="40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3864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4: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6366" y="569373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979" y="1135471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PRODUCT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32" y="1458636"/>
            <a:ext cx="2819534" cy="29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757385" y="52864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CONCLUISION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3936225" y="2783200"/>
            <a:ext cx="1783500" cy="1759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technology</a:t>
            </a:r>
          </a:p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process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759332" y="224092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6111038" y="2829493"/>
            <a:ext cx="1783500" cy="1328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and manage time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5896618" y="226994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ifficult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1123781" y="2710880"/>
            <a:ext cx="1783500" cy="162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planned task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1044481" y="2270296"/>
            <a:ext cx="225706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100% complete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26"/>
          <p:cNvSpPr/>
          <p:nvPr/>
        </p:nvSpPr>
        <p:spPr>
          <a:xfrm>
            <a:off x="6296914" y="1537521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4094451" y="159717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1261088" y="1537521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051" y="174584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64" y="1672121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685" y="1686193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768" y="75756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smtClean="0"/>
              <a:t>THANKS  for listening</a:t>
            </a:r>
            <a:endParaRPr sz="6000"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49466" y="1861519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Does anyone have any questions</a:t>
            </a:r>
            <a:r>
              <a:rPr lang="en" sz="2800" dirty="0" smtClean="0"/>
              <a:t>?</a:t>
            </a:r>
            <a:endParaRPr sz="2800" dirty="0"/>
          </a:p>
        </p:txBody>
      </p: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292796" y="3400385"/>
            <a:ext cx="2772080" cy="1203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Google Shape;1053;p33"/>
          <p:cNvSpPr/>
          <p:nvPr/>
        </p:nvSpPr>
        <p:spPr>
          <a:xfrm>
            <a:off x="3610021" y="3835566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62802" y="3857283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5297728" y="383556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262710" y="1898523"/>
            <a:ext cx="250275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WELL DONE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6090810" y="2476202"/>
            <a:ext cx="285038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Lack of experience in project management.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6565781" y="1929795"/>
            <a:ext cx="218311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NOT GOOD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357938" y="1929795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</a:t>
            </a:r>
            <a: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/>
            </a:r>
            <a:b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</a:b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7341890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4198637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934238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37" y="1401800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7540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838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17"/>
          <p:cNvSpPr txBox="1">
            <a:spLocks noGrp="1"/>
          </p:cNvSpPr>
          <p:nvPr>
            <p:ph type="subTitle" idx="7"/>
          </p:nvPr>
        </p:nvSpPr>
        <p:spPr>
          <a:xfrm>
            <a:off x="177088" y="2426177"/>
            <a:ext cx="2794712" cy="203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much experience of technical.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is not guaranteed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79880" y="2529423"/>
            <a:ext cx="2984240" cy="792600"/>
          </a:xfrm>
        </p:spPr>
        <p:txBody>
          <a:bodyPr/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 good.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members in the project.</a:t>
            </a:r>
          </a:p>
          <a:p>
            <a:pPr algn="l"/>
            <a:endParaRPr lang="en-US" dirty="0"/>
          </a:p>
        </p:txBody>
      </p:sp>
      <p:sp>
        <p:nvSpPr>
          <p:cNvPr id="20" name="Title 2"/>
          <p:cNvSpPr txBox="1">
            <a:spLocks noGrp="1"/>
          </p:cNvSpPr>
          <p:nvPr>
            <p:ph type="ctrTitle"/>
          </p:nvPr>
        </p:nvSpPr>
        <p:spPr>
          <a:xfrm>
            <a:off x="1382380" y="311846"/>
            <a:ext cx="6379239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 </a:t>
            </a:r>
            <a:r>
              <a:rPr lang="en-US" sz="32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AND </a:t>
            </a:r>
            <a:r>
              <a:rPr lang="en-US" sz="32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EVALUATION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2424" y="113544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10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113131" y="15079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" y="162346"/>
            <a:ext cx="3686784" cy="47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2594995" y="322081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4" y="218126"/>
            <a:ext cx="2007062" cy="4565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8"/>
          <a:stretch/>
        </p:blipFill>
        <p:spPr>
          <a:xfrm>
            <a:off x="2233045" y="218126"/>
            <a:ext cx="3120006" cy="2763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50" y="218126"/>
            <a:ext cx="361351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4655931" y="164128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142875"/>
            <a:ext cx="322198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84781" y="260163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" y="142875"/>
            <a:ext cx="6366551" cy="47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084690" y="546010"/>
            <a:ext cx="4974620" cy="630900"/>
          </a:xfrm>
        </p:spPr>
        <p:txBody>
          <a:bodyPr/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mentor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308;p22"/>
          <p:cNvSpPr txBox="1">
            <a:spLocks noGrp="1"/>
          </p:cNvSpPr>
          <p:nvPr>
            <p:ph type="subTitle" idx="4294967295"/>
          </p:nvPr>
        </p:nvSpPr>
        <p:spPr>
          <a:xfrm>
            <a:off x="4378325" y="3452813"/>
            <a:ext cx="4765675" cy="99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Dr.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Hang</a:t>
            </a:r>
            <a:endParaRPr lang="en-US" sz="2400" dirty="0" smtClean="0">
              <a:solidFill>
                <a:schemeClr val="tx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r>
              <a:rPr lang="en-US" sz="2400" dirty="0" smtClean="0">
                <a:solidFill>
                  <a:schemeClr val="tx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 : hanhuhangdtu@gmail.com</a:t>
            </a:r>
          </a:p>
          <a:p>
            <a:pPr marL="0" lvl="0" indent="0"/>
            <a:endParaRPr sz="2400" dirty="0">
              <a:solidFill>
                <a:srgbClr val="1E2128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8" y="2136530"/>
            <a:ext cx="2264815" cy="21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42473" y="8604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7286359" y="1727014"/>
            <a:ext cx="1840118" cy="1359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1" y="228600"/>
            <a:ext cx="718697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436981" y="3609646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" y="85725"/>
            <a:ext cx="3281688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64" y="85725"/>
            <a:ext cx="522046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08581" y="1838325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52400"/>
            <a:ext cx="64740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3531981" y="39844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9" y="133350"/>
            <a:ext cx="4615956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5" y="133350"/>
            <a:ext cx="415688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2441293" cy="564907"/>
          </a:xfrm>
        </p:spPr>
        <p:txBody>
          <a:bodyPr/>
          <a:lstStyle/>
          <a:p>
            <a:r>
              <a:rPr lang="en-US" b="1" dirty="0" smtClean="0"/>
              <a:t>Allocation view</a:t>
            </a:r>
            <a:endParaRPr lang="en-US" b="1" dirty="0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WORK PROGRESS</a:t>
              </a:r>
              <a:endParaRPr lang="vi-VN" sz="1700" kern="12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Process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Finished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2</a:t>
            </a:r>
            <a:endParaRPr b="1"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Unfinished</a:t>
            </a:r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4</a:t>
            </a:r>
            <a:endParaRPr b="1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Processing</a:t>
            </a:r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3</a:t>
            </a:r>
            <a:endParaRPr b="1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smtClean="0"/>
              <a:t>Finished</a:t>
            </a:r>
            <a:endParaRPr sz="110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1</a:t>
            </a:r>
            <a:endParaRPr b="1"/>
          </a:p>
        </p:txBody>
      </p:sp>
      <p:sp>
        <p:nvSpPr>
          <p:cNvPr id="551" name="Google Shape;551;p26"/>
          <p:cNvSpPr/>
          <p:nvPr/>
        </p:nvSpPr>
        <p:spPr>
          <a:xfrm>
            <a:off x="13524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2885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2245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1606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223" y="212493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25" y="21249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075" y="2124926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172" y="2124922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DOCUMENTS</a:t>
            </a:r>
            <a:endParaRPr b="1" dirty="0"/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PROJECT PLAN</a:t>
            </a:r>
            <a:endParaRPr b="1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PROPOSAL</a:t>
            </a:r>
            <a:endParaRPr b="1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662923" y="3873270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STORY</a:t>
            </a:r>
            <a:endParaRPr b="1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INTERFACE DESIGN</a:t>
            </a:r>
            <a:endParaRPr b="1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37709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BACKLOG</a:t>
            </a:r>
            <a:endParaRPr b="1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29182" y="3873270"/>
            <a:ext cx="140749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DATABASE DESIGN</a:t>
            </a:r>
            <a:endParaRPr b="1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5427275" y="3311975"/>
            <a:ext cx="876300" cy="80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1627;p34"/>
          <p:cNvGrpSpPr/>
          <p:nvPr/>
        </p:nvGrpSpPr>
        <p:grpSpPr>
          <a:xfrm>
            <a:off x="156715" y="138545"/>
            <a:ext cx="1635624" cy="1537272"/>
            <a:chOff x="1023150" y="238100"/>
            <a:chExt cx="5572825" cy="5237725"/>
          </a:xfrm>
        </p:grpSpPr>
        <p:sp>
          <p:nvSpPr>
            <p:cNvPr id="77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/>
          <p:cNvSpPr txBox="1"/>
          <p:nvPr/>
        </p:nvSpPr>
        <p:spPr>
          <a:xfrm>
            <a:off x="2431473" y="720717"/>
            <a:ext cx="46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matic SC" panose="020B0604020202020204" charset="-79"/>
                <a:cs typeface="Amatic SC" panose="020B0604020202020204" charset="-79"/>
              </a:rPr>
              <a:t>Problems encountered</a:t>
            </a:r>
            <a:endParaRPr lang="en-US" sz="3600" b="1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1210395" y="2085109"/>
            <a:ext cx="413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Unfinished </a:t>
            </a:r>
            <a:r>
              <a:rPr lang="en-US" sz="1600" b="1" dirty="0" err="1">
                <a:latin typeface="Amatic SC" panose="020B0604020202020204" charset="-79"/>
                <a:cs typeface="Amatic SC" panose="020B0604020202020204" charset="-79"/>
              </a:rPr>
              <a:t>achitecture</a:t>
            </a: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1600" b="1" dirty="0" smtClean="0">
                <a:latin typeface="Amatic SC" panose="020B0604020202020204" charset="-79"/>
                <a:cs typeface="Amatic SC" panose="020B0604020202020204" charset="-79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Have not written test documents</a:t>
            </a:r>
          </a:p>
        </p:txBody>
      </p:sp>
      <p:pic>
        <p:nvPicPr>
          <p:cNvPr id="150" name="Hình ảnh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3" y="2153986"/>
            <a:ext cx="3285339" cy="21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854517" y="462900"/>
            <a:ext cx="55398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9" name="Google Shape;239;p20"/>
          <p:cNvGrpSpPr/>
          <p:nvPr/>
        </p:nvGrpSpPr>
        <p:grpSpPr>
          <a:xfrm>
            <a:off x="449775" y="2586050"/>
            <a:ext cx="1581350" cy="2236395"/>
            <a:chOff x="449775" y="2586050"/>
            <a:chExt cx="1581350" cy="2236395"/>
          </a:xfrm>
        </p:grpSpPr>
        <p:grpSp>
          <p:nvGrpSpPr>
            <p:cNvPr id="240" name="Google Shape;240;p20"/>
            <p:cNvGrpSpPr/>
            <p:nvPr/>
          </p:nvGrpSpPr>
          <p:grpSpPr>
            <a:xfrm>
              <a:off x="449775" y="2586050"/>
              <a:ext cx="1581350" cy="1805658"/>
              <a:chOff x="3708086" y="2471407"/>
              <a:chExt cx="2111000" cy="2410437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828900" y="3467800"/>
                <a:ext cx="754425" cy="93477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37391" extrusionOk="0">
                    <a:moveTo>
                      <a:pt x="30177" y="1"/>
                    </a:moveTo>
                    <a:cubicBezTo>
                      <a:pt x="21337" y="4386"/>
                      <a:pt x="14294" y="11656"/>
                      <a:pt x="7857" y="19135"/>
                    </a:cubicBezTo>
                    <a:cubicBezTo>
                      <a:pt x="5678" y="21667"/>
                      <a:pt x="3523" y="24273"/>
                      <a:pt x="2072" y="27283"/>
                    </a:cubicBezTo>
                    <a:cubicBezTo>
                      <a:pt x="1057" y="29391"/>
                      <a:pt x="407" y="31674"/>
                      <a:pt x="151" y="34000"/>
                    </a:cubicBezTo>
                    <a:lnTo>
                      <a:pt x="151" y="34000"/>
                    </a:lnTo>
                    <a:cubicBezTo>
                      <a:pt x="4913" y="23640"/>
                      <a:pt x="17457" y="18995"/>
                      <a:pt x="23818" y="9477"/>
                    </a:cubicBezTo>
                    <a:cubicBezTo>
                      <a:pt x="25939" y="6302"/>
                      <a:pt x="27368" y="2588"/>
                      <a:pt x="30177" y="1"/>
                    </a:cubicBezTo>
                    <a:close/>
                    <a:moveTo>
                      <a:pt x="151" y="34000"/>
                    </a:moveTo>
                    <a:cubicBezTo>
                      <a:pt x="100" y="34111"/>
                      <a:pt x="49" y="34223"/>
                      <a:pt x="0" y="34336"/>
                    </a:cubicBezTo>
                    <a:lnTo>
                      <a:pt x="30" y="35897"/>
                    </a:lnTo>
                    <a:lnTo>
                      <a:pt x="30" y="35897"/>
                    </a:lnTo>
                    <a:cubicBezTo>
                      <a:pt x="41" y="35264"/>
                      <a:pt x="81" y="34630"/>
                      <a:pt x="151" y="34000"/>
                    </a:cubicBezTo>
                    <a:close/>
                    <a:moveTo>
                      <a:pt x="30" y="35897"/>
                    </a:moveTo>
                    <a:cubicBezTo>
                      <a:pt x="21" y="36395"/>
                      <a:pt x="30" y="36893"/>
                      <a:pt x="58" y="37391"/>
                    </a:cubicBezTo>
                    <a:lnTo>
                      <a:pt x="30" y="358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901125" y="3222900"/>
                <a:ext cx="931575" cy="946825"/>
              </a:xfrm>
              <a:custGeom>
                <a:avLst/>
                <a:gdLst/>
                <a:ahLst/>
                <a:cxnLst/>
                <a:rect l="l" t="t" r="r" b="b"/>
                <a:pathLst>
                  <a:path w="37263" h="37873" extrusionOk="0">
                    <a:moveTo>
                      <a:pt x="1115" y="0"/>
                    </a:moveTo>
                    <a:cubicBezTo>
                      <a:pt x="745" y="0"/>
                      <a:pt x="373" y="26"/>
                      <a:pt x="0" y="80"/>
                    </a:cubicBezTo>
                    <a:cubicBezTo>
                      <a:pt x="6964" y="2503"/>
                      <a:pt x="11197" y="10061"/>
                      <a:pt x="18197" y="12379"/>
                    </a:cubicBezTo>
                    <a:cubicBezTo>
                      <a:pt x="19242" y="12724"/>
                      <a:pt x="20330" y="12945"/>
                      <a:pt x="21341" y="13380"/>
                    </a:cubicBezTo>
                    <a:cubicBezTo>
                      <a:pt x="23849" y="14457"/>
                      <a:pt x="25616" y="16715"/>
                      <a:pt x="27273" y="18885"/>
                    </a:cubicBezTo>
                    <a:cubicBezTo>
                      <a:pt x="31663" y="24633"/>
                      <a:pt x="36200" y="30718"/>
                      <a:pt x="37262" y="37872"/>
                    </a:cubicBezTo>
                    <a:lnTo>
                      <a:pt x="36981" y="33148"/>
                    </a:lnTo>
                    <a:cubicBezTo>
                      <a:pt x="35283" y="26220"/>
                      <a:pt x="33398" y="18944"/>
                      <a:pt x="28436" y="13820"/>
                    </a:cubicBezTo>
                    <a:cubicBezTo>
                      <a:pt x="25147" y="10421"/>
                      <a:pt x="20796" y="8292"/>
                      <a:pt x="16539" y="6229"/>
                    </a:cubicBezTo>
                    <a:cubicBezTo>
                      <a:pt x="13777" y="4891"/>
                      <a:pt x="11016" y="3553"/>
                      <a:pt x="8254" y="2215"/>
                    </a:cubicBezTo>
                    <a:cubicBezTo>
                      <a:pt x="5994" y="1121"/>
                      <a:pt x="3584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399900" y="2757150"/>
                <a:ext cx="463300" cy="1149225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459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2" y="224"/>
                      <a:pt x="129" y="445"/>
                      <a:pt x="200" y="663"/>
                    </a:cubicBezTo>
                    <a:lnTo>
                      <a:pt x="200" y="663"/>
                    </a:lnTo>
                    <a:lnTo>
                      <a:pt x="0" y="1"/>
                    </a:lnTo>
                    <a:close/>
                    <a:moveTo>
                      <a:pt x="200" y="663"/>
                    </a:moveTo>
                    <a:lnTo>
                      <a:pt x="5464" y="18130"/>
                    </a:lnTo>
                    <a:cubicBezTo>
                      <a:pt x="5940" y="19709"/>
                      <a:pt x="6428" y="21313"/>
                      <a:pt x="7338" y="22690"/>
                    </a:cubicBezTo>
                    <a:cubicBezTo>
                      <a:pt x="8205" y="24000"/>
                      <a:pt x="9413" y="25041"/>
                      <a:pt x="10500" y="26175"/>
                    </a:cubicBezTo>
                    <a:cubicBezTo>
                      <a:pt x="15359" y="31249"/>
                      <a:pt x="17816" y="38532"/>
                      <a:pt x="17023" y="45511"/>
                    </a:cubicBezTo>
                    <a:lnTo>
                      <a:pt x="17037" y="45968"/>
                    </a:lnTo>
                    <a:cubicBezTo>
                      <a:pt x="17803" y="40211"/>
                      <a:pt x="18532" y="34136"/>
                      <a:pt x="16304" y="28771"/>
                    </a:cubicBezTo>
                    <a:cubicBezTo>
                      <a:pt x="15347" y="26465"/>
                      <a:pt x="13882" y="24408"/>
                      <a:pt x="12738" y="22188"/>
                    </a:cubicBezTo>
                    <a:cubicBezTo>
                      <a:pt x="11698" y="20168"/>
                      <a:pt x="10924" y="18017"/>
                      <a:pt x="9854" y="16012"/>
                    </a:cubicBezTo>
                    <a:cubicBezTo>
                      <a:pt x="6998" y="10660"/>
                      <a:pt x="2064" y="6394"/>
                      <a:pt x="200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708086" y="2471407"/>
                <a:ext cx="2111000" cy="2410437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940" extrusionOk="0">
                    <a:moveTo>
                      <a:pt x="48409" y="0"/>
                    </a:moveTo>
                    <a:lnTo>
                      <a:pt x="48409" y="0"/>
                    </a:lnTo>
                    <a:cubicBezTo>
                      <a:pt x="42637" y="11493"/>
                      <a:pt x="40782" y="24910"/>
                      <a:pt x="43220" y="37538"/>
                    </a:cubicBezTo>
                    <a:cubicBezTo>
                      <a:pt x="43868" y="40886"/>
                      <a:pt x="44799" y="44300"/>
                      <a:pt x="44815" y="47667"/>
                    </a:cubicBezTo>
                    <a:cubicBezTo>
                      <a:pt x="44794" y="47732"/>
                      <a:pt x="44775" y="47801"/>
                      <a:pt x="44775" y="47864"/>
                    </a:cubicBezTo>
                    <a:cubicBezTo>
                      <a:pt x="44735" y="48558"/>
                      <a:pt x="44707" y="49251"/>
                      <a:pt x="44656" y="49958"/>
                    </a:cubicBezTo>
                    <a:cubicBezTo>
                      <a:pt x="44595" y="50391"/>
                      <a:pt x="44534" y="50824"/>
                      <a:pt x="44431" y="51254"/>
                    </a:cubicBezTo>
                    <a:lnTo>
                      <a:pt x="44531" y="52569"/>
                    </a:lnTo>
                    <a:cubicBezTo>
                      <a:pt x="44383" y="55348"/>
                      <a:pt x="44250" y="58130"/>
                      <a:pt x="44129" y="60917"/>
                    </a:cubicBezTo>
                    <a:cubicBezTo>
                      <a:pt x="44117" y="61139"/>
                      <a:pt x="44105" y="61385"/>
                      <a:pt x="44103" y="61621"/>
                    </a:cubicBezTo>
                    <a:cubicBezTo>
                      <a:pt x="44079" y="61655"/>
                      <a:pt x="44052" y="61687"/>
                      <a:pt x="44026" y="61721"/>
                    </a:cubicBezTo>
                    <a:lnTo>
                      <a:pt x="44102" y="61770"/>
                    </a:lnTo>
                    <a:cubicBezTo>
                      <a:pt x="44063" y="62479"/>
                      <a:pt x="44036" y="63175"/>
                      <a:pt x="43995" y="63885"/>
                    </a:cubicBezTo>
                    <a:cubicBezTo>
                      <a:pt x="43942" y="65295"/>
                      <a:pt x="43888" y="66718"/>
                      <a:pt x="43847" y="68128"/>
                    </a:cubicBezTo>
                    <a:cubicBezTo>
                      <a:pt x="43847" y="68137"/>
                      <a:pt x="43847" y="68145"/>
                      <a:pt x="43847" y="68153"/>
                    </a:cubicBezTo>
                    <a:cubicBezTo>
                      <a:pt x="37848" y="56039"/>
                      <a:pt x="25260" y="47369"/>
                      <a:pt x="11762" y="46280"/>
                    </a:cubicBezTo>
                    <a:lnTo>
                      <a:pt x="11762" y="46280"/>
                    </a:lnTo>
                    <a:cubicBezTo>
                      <a:pt x="13993" y="47792"/>
                      <a:pt x="14922" y="50557"/>
                      <a:pt x="16332" y="52853"/>
                    </a:cubicBezTo>
                    <a:cubicBezTo>
                      <a:pt x="18731" y="56764"/>
                      <a:pt x="22695" y="59465"/>
                      <a:pt x="26810" y="61494"/>
                    </a:cubicBezTo>
                    <a:cubicBezTo>
                      <a:pt x="30925" y="63525"/>
                      <a:pt x="35301" y="65004"/>
                      <a:pt x="39351" y="67162"/>
                    </a:cubicBezTo>
                    <a:cubicBezTo>
                      <a:pt x="40944" y="68011"/>
                      <a:pt x="42511" y="69007"/>
                      <a:pt x="43781" y="70273"/>
                    </a:cubicBezTo>
                    <a:lnTo>
                      <a:pt x="43781" y="70277"/>
                    </a:lnTo>
                    <a:cubicBezTo>
                      <a:pt x="43740" y="71378"/>
                      <a:pt x="43727" y="72453"/>
                      <a:pt x="43713" y="73554"/>
                    </a:cubicBezTo>
                    <a:lnTo>
                      <a:pt x="43713" y="73570"/>
                    </a:lnTo>
                    <a:cubicBezTo>
                      <a:pt x="39286" y="71260"/>
                      <a:pt x="34294" y="70053"/>
                      <a:pt x="29305" y="70053"/>
                    </a:cubicBezTo>
                    <a:cubicBezTo>
                      <a:pt x="27111" y="70053"/>
                      <a:pt x="24918" y="70286"/>
                      <a:pt x="22774" y="70761"/>
                    </a:cubicBezTo>
                    <a:cubicBezTo>
                      <a:pt x="21008" y="71153"/>
                      <a:pt x="19268" y="71701"/>
                      <a:pt x="17469" y="71892"/>
                    </a:cubicBezTo>
                    <a:cubicBezTo>
                      <a:pt x="16797" y="71963"/>
                      <a:pt x="16122" y="71984"/>
                      <a:pt x="15447" y="71984"/>
                    </a:cubicBezTo>
                    <a:cubicBezTo>
                      <a:pt x="14470" y="71984"/>
                      <a:pt x="13492" y="71940"/>
                      <a:pt x="12514" y="71940"/>
                    </a:cubicBezTo>
                    <a:cubicBezTo>
                      <a:pt x="12276" y="71940"/>
                      <a:pt x="12037" y="71943"/>
                      <a:pt x="11798" y="71949"/>
                    </a:cubicBezTo>
                    <a:cubicBezTo>
                      <a:pt x="7597" y="72068"/>
                      <a:pt x="3440" y="73444"/>
                      <a:pt x="1" y="75857"/>
                    </a:cubicBezTo>
                    <a:cubicBezTo>
                      <a:pt x="2500" y="74923"/>
                      <a:pt x="5041" y="73981"/>
                      <a:pt x="7701" y="73777"/>
                    </a:cubicBezTo>
                    <a:cubicBezTo>
                      <a:pt x="8126" y="73744"/>
                      <a:pt x="8550" y="73730"/>
                      <a:pt x="8975" y="73730"/>
                    </a:cubicBezTo>
                    <a:cubicBezTo>
                      <a:pt x="11055" y="73730"/>
                      <a:pt x="13137" y="74057"/>
                      <a:pt x="15223" y="74065"/>
                    </a:cubicBezTo>
                    <a:cubicBezTo>
                      <a:pt x="15255" y="74066"/>
                      <a:pt x="15286" y="74066"/>
                      <a:pt x="15318" y="74066"/>
                    </a:cubicBezTo>
                    <a:cubicBezTo>
                      <a:pt x="17995" y="74066"/>
                      <a:pt x="20643" y="73551"/>
                      <a:pt x="23300" y="73216"/>
                    </a:cubicBezTo>
                    <a:cubicBezTo>
                      <a:pt x="25759" y="72907"/>
                      <a:pt x="28233" y="72753"/>
                      <a:pt x="30705" y="72753"/>
                    </a:cubicBezTo>
                    <a:cubicBezTo>
                      <a:pt x="34023" y="72753"/>
                      <a:pt x="37339" y="73031"/>
                      <a:pt x="40619" y="73586"/>
                    </a:cubicBezTo>
                    <a:cubicBezTo>
                      <a:pt x="41667" y="73763"/>
                      <a:pt x="42736" y="74005"/>
                      <a:pt x="43688" y="74454"/>
                    </a:cubicBezTo>
                    <a:cubicBezTo>
                      <a:pt x="43607" y="78720"/>
                      <a:pt x="43621" y="83013"/>
                      <a:pt x="43755" y="87266"/>
                    </a:cubicBezTo>
                    <a:cubicBezTo>
                      <a:pt x="43809" y="88810"/>
                      <a:pt x="43876" y="90341"/>
                      <a:pt x="43970" y="91885"/>
                    </a:cubicBezTo>
                    <a:cubicBezTo>
                      <a:pt x="44614" y="91913"/>
                      <a:pt x="45259" y="91926"/>
                      <a:pt x="45890" y="91940"/>
                    </a:cubicBezTo>
                    <a:cubicBezTo>
                      <a:pt x="45890" y="90368"/>
                      <a:pt x="45863" y="88810"/>
                      <a:pt x="45836" y="87253"/>
                    </a:cubicBezTo>
                    <a:cubicBezTo>
                      <a:pt x="45770" y="82338"/>
                      <a:pt x="45688" y="77436"/>
                      <a:pt x="45676" y="72506"/>
                    </a:cubicBezTo>
                    <a:cubicBezTo>
                      <a:pt x="45649" y="71822"/>
                      <a:pt x="45649" y="71123"/>
                      <a:pt x="45649" y="70425"/>
                    </a:cubicBezTo>
                    <a:cubicBezTo>
                      <a:pt x="45649" y="66769"/>
                      <a:pt x="45693" y="63109"/>
                      <a:pt x="45782" y="59444"/>
                    </a:cubicBezTo>
                    <a:cubicBezTo>
                      <a:pt x="48934" y="55413"/>
                      <a:pt x="52428" y="51651"/>
                      <a:pt x="56254" y="48254"/>
                    </a:cubicBezTo>
                    <a:cubicBezTo>
                      <a:pt x="62514" y="42694"/>
                      <a:pt x="69558" y="38097"/>
                      <a:pt x="76572" y="33523"/>
                    </a:cubicBezTo>
                    <a:cubicBezTo>
                      <a:pt x="79064" y="31897"/>
                      <a:pt x="81598" y="30252"/>
                      <a:pt x="84439" y="29365"/>
                    </a:cubicBezTo>
                    <a:cubicBezTo>
                      <a:pt x="84028" y="29346"/>
                      <a:pt x="83617" y="29337"/>
                      <a:pt x="83206" y="29337"/>
                    </a:cubicBezTo>
                    <a:cubicBezTo>
                      <a:pt x="78138" y="29337"/>
                      <a:pt x="73077" y="30737"/>
                      <a:pt x="68739" y="33355"/>
                    </a:cubicBezTo>
                    <a:cubicBezTo>
                      <a:pt x="66371" y="34783"/>
                      <a:pt x="64231" y="36553"/>
                      <a:pt x="62102" y="38316"/>
                    </a:cubicBezTo>
                    <a:lnTo>
                      <a:pt x="53047" y="45809"/>
                    </a:lnTo>
                    <a:cubicBezTo>
                      <a:pt x="51663" y="46955"/>
                      <a:pt x="50257" y="48123"/>
                      <a:pt x="49269" y="49624"/>
                    </a:cubicBezTo>
                    <a:cubicBezTo>
                      <a:pt x="48343" y="51030"/>
                      <a:pt x="47827" y="52662"/>
                      <a:pt x="47324" y="54268"/>
                    </a:cubicBezTo>
                    <a:cubicBezTo>
                      <a:pt x="46810" y="55908"/>
                      <a:pt x="46295" y="57550"/>
                      <a:pt x="45781" y="59190"/>
                    </a:cubicBezTo>
                    <a:lnTo>
                      <a:pt x="45781" y="59158"/>
                    </a:lnTo>
                    <a:cubicBezTo>
                      <a:pt x="45847" y="57076"/>
                      <a:pt x="45942" y="54981"/>
                      <a:pt x="46036" y="52900"/>
                    </a:cubicBezTo>
                    <a:cubicBezTo>
                      <a:pt x="46063" y="52577"/>
                      <a:pt x="46076" y="52281"/>
                      <a:pt x="46090" y="51972"/>
                    </a:cubicBezTo>
                    <a:cubicBezTo>
                      <a:pt x="46090" y="51964"/>
                      <a:pt x="46090" y="51957"/>
                      <a:pt x="46091" y="51948"/>
                    </a:cubicBezTo>
                    <a:cubicBezTo>
                      <a:pt x="46915" y="49441"/>
                      <a:pt x="47932" y="46925"/>
                      <a:pt x="48400" y="44366"/>
                    </a:cubicBezTo>
                    <a:cubicBezTo>
                      <a:pt x="48847" y="41922"/>
                      <a:pt x="48785" y="39416"/>
                      <a:pt x="48631" y="36936"/>
                    </a:cubicBezTo>
                    <a:cubicBezTo>
                      <a:pt x="47867" y="24568"/>
                      <a:pt x="44905" y="11887"/>
                      <a:pt x="48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841575" y="2547625"/>
                <a:ext cx="624725" cy="1316775"/>
              </a:xfrm>
              <a:custGeom>
                <a:avLst/>
                <a:gdLst/>
                <a:ahLst/>
                <a:cxnLst/>
                <a:rect l="l" t="t" r="r" b="b"/>
                <a:pathLst>
                  <a:path w="24989" h="52671" extrusionOk="0">
                    <a:moveTo>
                      <a:pt x="24988" y="0"/>
                    </a:moveTo>
                    <a:lnTo>
                      <a:pt x="24988" y="0"/>
                    </a:lnTo>
                    <a:cubicBezTo>
                      <a:pt x="20983" y="4436"/>
                      <a:pt x="16943" y="8918"/>
                      <a:pt x="13985" y="14111"/>
                    </a:cubicBezTo>
                    <a:cubicBezTo>
                      <a:pt x="12612" y="16521"/>
                      <a:pt x="11487" y="19061"/>
                      <a:pt x="10363" y="21597"/>
                    </a:cubicBezTo>
                    <a:cubicBezTo>
                      <a:pt x="6326" y="30707"/>
                      <a:pt x="2261" y="39901"/>
                      <a:pt x="191" y="49649"/>
                    </a:cubicBezTo>
                    <a:lnTo>
                      <a:pt x="1" y="52671"/>
                    </a:lnTo>
                    <a:cubicBezTo>
                      <a:pt x="560" y="46681"/>
                      <a:pt x="6460" y="42876"/>
                      <a:pt x="9894" y="37936"/>
                    </a:cubicBezTo>
                    <a:cubicBezTo>
                      <a:pt x="12782" y="33781"/>
                      <a:pt x="13936" y="28710"/>
                      <a:pt x="15334" y="23847"/>
                    </a:cubicBezTo>
                    <a:cubicBezTo>
                      <a:pt x="17712" y="15583"/>
                      <a:pt x="20948" y="7591"/>
                      <a:pt x="249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46" name="Google Shape;246;p20"/>
            <p:cNvSpPr/>
            <p:nvPr/>
          </p:nvSpPr>
          <p:spPr>
            <a:xfrm>
              <a:off x="1002079" y="4318470"/>
              <a:ext cx="586939" cy="503976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3134539513"/>
              </p:ext>
            </p:extLst>
          </p:nvPr>
        </p:nvGraphicFramePr>
        <p:xfrm>
          <a:off x="1665856" y="1247775"/>
          <a:ext cx="6577598" cy="2890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4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75" y="1858934"/>
            <a:ext cx="4064751" cy="25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5">
            <a:alphaModFix/>
          </a:blip>
          <a:srcRect l="16559" r="27383"/>
          <a:stretch/>
        </p:blipFill>
        <p:spPr>
          <a:xfrm>
            <a:off x="530225" y="1402322"/>
            <a:ext cx="2833252" cy="3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37556" y="1406563"/>
            <a:ext cx="2833200" cy="3365100"/>
          </a:xfrm>
          <a:prstGeom prst="rect">
            <a:avLst/>
          </a:prstGeom>
          <a:solidFill>
            <a:schemeClr val="accent3">
              <a:alpha val="1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 txBox="1"/>
          <p:nvPr/>
        </p:nvSpPr>
        <p:spPr>
          <a:xfrm>
            <a:off x="5858375" y="4457396"/>
            <a:ext cx="2316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modify this graph, click on it, follow the link, change the data and replace it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5535825" y="13518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5535825" y="16290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Pluto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851225" y="1670925"/>
            <a:ext cx="305100" cy="126300"/>
          </a:xfrm>
          <a:prstGeom prst="rect">
            <a:avLst/>
          </a:prstGeom>
          <a:solidFill>
            <a:schemeClr val="accent2">
              <a:alpha val="1556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51225" y="1406575"/>
            <a:ext cx="305100" cy="126300"/>
          </a:xfrm>
          <a:prstGeom prst="rect">
            <a:avLst/>
          </a:prstGeom>
          <a:solidFill>
            <a:schemeClr val="accent1">
              <a:alpha val="2489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9"/>
          <p:cNvGrpSpPr/>
          <p:nvPr/>
        </p:nvGrpSpPr>
        <p:grpSpPr>
          <a:xfrm>
            <a:off x="4847239" y="1076541"/>
            <a:ext cx="3753942" cy="4066958"/>
            <a:chOff x="4923439" y="1076541"/>
            <a:chExt cx="3753942" cy="4066958"/>
          </a:xfrm>
        </p:grpSpPr>
        <p:grpSp>
          <p:nvGrpSpPr>
            <p:cNvPr id="641" name="Google Shape;641;p29"/>
            <p:cNvGrpSpPr/>
            <p:nvPr/>
          </p:nvGrpSpPr>
          <p:grpSpPr>
            <a:xfrm>
              <a:off x="4923439" y="1076541"/>
              <a:ext cx="3753942" cy="4066958"/>
              <a:chOff x="1408750" y="238125"/>
              <a:chExt cx="5152975" cy="5238225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1408750" y="295577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1532050" y="297242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813150" y="313000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1918875" y="323485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2024600" y="333835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2113350" y="344090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2219100" y="354322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2324825" y="364745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2430550" y="375037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536250" y="385780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729750" y="293417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896675" y="359080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3447350" y="389747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329100" y="202497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3799275" y="266975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204750" y="249897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746150" y="300120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2383175" y="333357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2797500" y="345915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2787775" y="332405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074750" y="398577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615325" y="426372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809075" y="95027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4631425" y="23812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578025" y="63032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4750725" y="63017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670900" y="181507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3652425" y="150185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3788950" y="158135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4377200" y="133457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29"/>
            <p:cNvSpPr/>
            <p:nvPr/>
          </p:nvSpPr>
          <p:spPr>
            <a:xfrm>
              <a:off x="7839350" y="3248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086875" y="33631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429775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839350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777663" y="39346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429775" y="44013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7953650" y="46585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7363100" y="4772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891963" y="45156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96638" y="41632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RECOMMENDATIONS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"/>
          </p:nvPr>
        </p:nvSpPr>
        <p:spPr>
          <a:xfrm>
            <a:off x="1027539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It’s the biggest planet in our Solar System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/>
          </p:nvPr>
        </p:nvSpPr>
        <p:spPr>
          <a:xfrm>
            <a:off x="1027539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JUPITER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2"/>
          </p:nvPr>
        </p:nvSpPr>
        <p:spPr>
          <a:xfrm>
            <a:off x="1027539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Despite being red, Mars is actually a cold place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ctrTitle" idx="3"/>
          </p:nvPr>
        </p:nvSpPr>
        <p:spPr>
          <a:xfrm>
            <a:off x="1027539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MARS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 is the ringed one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and a gas giant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 has a beautiful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name, but it’s hot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</a:t>
            </a:r>
            <a:endParaRPr>
              <a:solidFill>
                <a:srgbClr val="1E2128"/>
              </a:solidFill>
            </a:endParaRPr>
          </a:p>
        </p:txBody>
      </p:sp>
      <p:pic>
        <p:nvPicPr>
          <p:cNvPr id="693" name="Google Shape;6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6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64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358" y="1716225"/>
            <a:ext cx="321862" cy="32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600" y="1716231"/>
            <a:ext cx="321850" cy="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</a:t>
            </a:r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E2128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703" name="Google Shape;703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4" name="Google Shape;704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>
            <a:off x="1091520" y="2160000"/>
            <a:ext cx="1251600" cy="1212600"/>
            <a:chOff x="1091520" y="2160000"/>
            <a:chExt cx="1251600" cy="1212600"/>
          </a:xfrm>
        </p:grpSpPr>
        <p:pic>
          <p:nvPicPr>
            <p:cNvPr id="754" name="Google Shape;7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8" name="Google Shape;758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2382789" y="2510275"/>
            <a:ext cx="1014897" cy="2305576"/>
            <a:chOff x="7293875" y="1309325"/>
            <a:chExt cx="1102550" cy="2504700"/>
          </a:xfrm>
        </p:grpSpPr>
        <p:sp>
          <p:nvSpPr>
            <p:cNvPr id="1223" name="Google Shape;1223;p34"/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4"/>
          <p:cNvGrpSpPr/>
          <p:nvPr/>
        </p:nvGrpSpPr>
        <p:grpSpPr>
          <a:xfrm>
            <a:off x="7031863" y="1484113"/>
            <a:ext cx="660379" cy="1210070"/>
            <a:chOff x="3987925" y="1937025"/>
            <a:chExt cx="660379" cy="1210070"/>
          </a:xfrm>
        </p:grpSpPr>
        <p:sp>
          <p:nvSpPr>
            <p:cNvPr id="1294" name="Google Shape;1294;p34"/>
            <p:cNvSpPr/>
            <p:nvPr/>
          </p:nvSpPr>
          <p:spPr>
            <a:xfrm>
              <a:off x="4340429" y="2293937"/>
              <a:ext cx="307875" cy="256125"/>
            </a:xfrm>
            <a:custGeom>
              <a:avLst/>
              <a:gdLst/>
              <a:ahLst/>
              <a:cxnLst/>
              <a:rect l="l" t="t" r="r" b="b"/>
              <a:pathLst>
                <a:path w="9150" h="7612" extrusionOk="0">
                  <a:moveTo>
                    <a:pt x="6452" y="1"/>
                  </a:moveTo>
                  <a:cubicBezTo>
                    <a:pt x="5007" y="1"/>
                    <a:pt x="3559" y="495"/>
                    <a:pt x="2443" y="1416"/>
                  </a:cubicBezTo>
                  <a:cubicBezTo>
                    <a:pt x="867" y="2716"/>
                    <a:pt x="1" y="4830"/>
                    <a:pt x="212" y="6862"/>
                  </a:cubicBezTo>
                  <a:lnTo>
                    <a:pt x="353" y="7039"/>
                  </a:lnTo>
                  <a:cubicBezTo>
                    <a:pt x="1032" y="7432"/>
                    <a:pt x="1800" y="7612"/>
                    <a:pt x="2578" y="7612"/>
                  </a:cubicBezTo>
                  <a:cubicBezTo>
                    <a:pt x="3766" y="7612"/>
                    <a:pt x="4980" y="7194"/>
                    <a:pt x="5941" y="6480"/>
                  </a:cubicBezTo>
                  <a:cubicBezTo>
                    <a:pt x="7534" y="5300"/>
                    <a:pt x="8512" y="3445"/>
                    <a:pt x="9053" y="1538"/>
                  </a:cubicBezTo>
                  <a:cubicBezTo>
                    <a:pt x="9103" y="1363"/>
                    <a:pt x="9149" y="1178"/>
                    <a:pt x="9116" y="998"/>
                  </a:cubicBezTo>
                  <a:cubicBezTo>
                    <a:pt x="9041" y="596"/>
                    <a:pt x="8606" y="377"/>
                    <a:pt x="8213" y="258"/>
                  </a:cubicBezTo>
                  <a:cubicBezTo>
                    <a:pt x="7642" y="85"/>
                    <a:pt x="7047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3987925" y="1937025"/>
              <a:ext cx="375304" cy="555049"/>
            </a:xfrm>
            <a:custGeom>
              <a:avLst/>
              <a:gdLst/>
              <a:ahLst/>
              <a:cxnLst/>
              <a:rect l="l" t="t" r="r" b="b"/>
              <a:pathLst>
                <a:path w="11154" h="16496" extrusionOk="0">
                  <a:moveTo>
                    <a:pt x="4158" y="0"/>
                  </a:moveTo>
                  <a:cubicBezTo>
                    <a:pt x="3609" y="0"/>
                    <a:pt x="3111" y="442"/>
                    <a:pt x="2747" y="883"/>
                  </a:cubicBezTo>
                  <a:cubicBezTo>
                    <a:pt x="704" y="3363"/>
                    <a:pt x="1" y="6884"/>
                    <a:pt x="935" y="9960"/>
                  </a:cubicBezTo>
                  <a:cubicBezTo>
                    <a:pt x="1868" y="13035"/>
                    <a:pt x="4411" y="15570"/>
                    <a:pt x="7488" y="16495"/>
                  </a:cubicBezTo>
                  <a:lnTo>
                    <a:pt x="7831" y="16399"/>
                  </a:lnTo>
                  <a:cubicBezTo>
                    <a:pt x="10312" y="14511"/>
                    <a:pt x="11153" y="10975"/>
                    <a:pt x="10403" y="7948"/>
                  </a:cubicBezTo>
                  <a:cubicBezTo>
                    <a:pt x="9654" y="4922"/>
                    <a:pt x="7555" y="2379"/>
                    <a:pt x="5114" y="440"/>
                  </a:cubicBezTo>
                  <a:cubicBezTo>
                    <a:pt x="4888" y="261"/>
                    <a:pt x="4650" y="82"/>
                    <a:pt x="4369" y="22"/>
                  </a:cubicBezTo>
                  <a:cubicBezTo>
                    <a:pt x="4298" y="7"/>
                    <a:pt x="4227" y="0"/>
                    <a:pt x="4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173666" y="2186497"/>
              <a:ext cx="118641" cy="576112"/>
            </a:xfrm>
            <a:custGeom>
              <a:avLst/>
              <a:gdLst/>
              <a:ahLst/>
              <a:cxnLst/>
              <a:rect l="l" t="t" r="r" b="b"/>
              <a:pathLst>
                <a:path w="3526" h="17122" extrusionOk="0">
                  <a:moveTo>
                    <a:pt x="84" y="1"/>
                  </a:moveTo>
                  <a:cubicBezTo>
                    <a:pt x="44" y="1"/>
                    <a:pt x="0" y="35"/>
                    <a:pt x="11" y="87"/>
                  </a:cubicBezTo>
                  <a:cubicBezTo>
                    <a:pt x="1214" y="5712"/>
                    <a:pt x="2070" y="11408"/>
                    <a:pt x="3272" y="17034"/>
                  </a:cubicBezTo>
                  <a:cubicBezTo>
                    <a:pt x="3285" y="17095"/>
                    <a:pt x="3330" y="17122"/>
                    <a:pt x="3377" y="17122"/>
                  </a:cubicBezTo>
                  <a:cubicBezTo>
                    <a:pt x="3449" y="17122"/>
                    <a:pt x="3526" y="17062"/>
                    <a:pt x="3506" y="16969"/>
                  </a:cubicBezTo>
                  <a:cubicBezTo>
                    <a:pt x="2301" y="11348"/>
                    <a:pt x="1346" y="5674"/>
                    <a:pt x="144" y="50"/>
                  </a:cubicBezTo>
                  <a:cubicBezTo>
                    <a:pt x="137" y="16"/>
                    <a:pt x="111" y="1"/>
                    <a:pt x="8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261893" y="2399392"/>
              <a:ext cx="221939" cy="229947"/>
            </a:xfrm>
            <a:custGeom>
              <a:avLst/>
              <a:gdLst/>
              <a:ahLst/>
              <a:cxnLst/>
              <a:rect l="l" t="t" r="r" b="b"/>
              <a:pathLst>
                <a:path w="6596" h="6834" extrusionOk="0">
                  <a:moveTo>
                    <a:pt x="6434" y="1"/>
                  </a:moveTo>
                  <a:cubicBezTo>
                    <a:pt x="6408" y="1"/>
                    <a:pt x="6381" y="12"/>
                    <a:pt x="6357" y="39"/>
                  </a:cubicBezTo>
                  <a:cubicBezTo>
                    <a:pt x="4347" y="2340"/>
                    <a:pt x="1837" y="4299"/>
                    <a:pt x="25" y="6762"/>
                  </a:cubicBezTo>
                  <a:cubicBezTo>
                    <a:pt x="0" y="6796"/>
                    <a:pt x="34" y="6833"/>
                    <a:pt x="69" y="6833"/>
                  </a:cubicBezTo>
                  <a:cubicBezTo>
                    <a:pt x="80" y="6833"/>
                    <a:pt x="91" y="6829"/>
                    <a:pt x="100" y="6820"/>
                  </a:cubicBezTo>
                  <a:cubicBezTo>
                    <a:pt x="2266" y="4668"/>
                    <a:pt x="4545" y="2530"/>
                    <a:pt x="6522" y="203"/>
                  </a:cubicBezTo>
                  <a:cubicBezTo>
                    <a:pt x="6595" y="117"/>
                    <a:pt x="6518" y="1"/>
                    <a:pt x="643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129788" y="2749305"/>
              <a:ext cx="324059" cy="397175"/>
            </a:xfrm>
            <a:custGeom>
              <a:avLst/>
              <a:gdLst/>
              <a:ahLst/>
              <a:cxnLst/>
              <a:rect l="l" t="t" r="r" b="b"/>
              <a:pathLst>
                <a:path w="9631" h="11804" extrusionOk="0">
                  <a:moveTo>
                    <a:pt x="1381" y="0"/>
                  </a:moveTo>
                  <a:lnTo>
                    <a:pt x="2489" y="1713"/>
                  </a:lnTo>
                  <a:cubicBezTo>
                    <a:pt x="84" y="4243"/>
                    <a:pt x="1" y="6770"/>
                    <a:pt x="516" y="8664"/>
                  </a:cubicBezTo>
                  <a:cubicBezTo>
                    <a:pt x="1027" y="10535"/>
                    <a:pt x="2769" y="11803"/>
                    <a:pt x="4708" y="11803"/>
                  </a:cubicBezTo>
                  <a:cubicBezTo>
                    <a:pt x="6792" y="11803"/>
                    <a:pt x="8618" y="10339"/>
                    <a:pt x="8994" y="8290"/>
                  </a:cubicBezTo>
                  <a:cubicBezTo>
                    <a:pt x="9630" y="4813"/>
                    <a:pt x="7179" y="1891"/>
                    <a:pt x="7179" y="1891"/>
                  </a:cubicBezTo>
                  <a:lnTo>
                    <a:pt x="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140185" y="2927912"/>
              <a:ext cx="293507" cy="7739"/>
            </a:xfrm>
            <a:custGeom>
              <a:avLst/>
              <a:gdLst/>
              <a:ahLst/>
              <a:cxnLst/>
              <a:rect l="l" t="t" r="r" b="b"/>
              <a:pathLst>
                <a:path w="8723" h="230" extrusionOk="0">
                  <a:moveTo>
                    <a:pt x="4077" y="1"/>
                  </a:moveTo>
                  <a:cubicBezTo>
                    <a:pt x="2755" y="1"/>
                    <a:pt x="1432" y="7"/>
                    <a:pt x="110" y="30"/>
                  </a:cubicBezTo>
                  <a:cubicBezTo>
                    <a:pt x="0" y="32"/>
                    <a:pt x="0" y="198"/>
                    <a:pt x="110" y="201"/>
                  </a:cubicBezTo>
                  <a:cubicBezTo>
                    <a:pt x="1445" y="223"/>
                    <a:pt x="2780" y="229"/>
                    <a:pt x="4115" y="229"/>
                  </a:cubicBezTo>
                  <a:cubicBezTo>
                    <a:pt x="5605" y="229"/>
                    <a:pt x="7095" y="222"/>
                    <a:pt x="8585" y="222"/>
                  </a:cubicBezTo>
                  <a:cubicBezTo>
                    <a:pt x="8721" y="222"/>
                    <a:pt x="8723" y="8"/>
                    <a:pt x="8585" y="8"/>
                  </a:cubicBezTo>
                  <a:cubicBezTo>
                    <a:pt x="7083" y="8"/>
                    <a:pt x="5580" y="1"/>
                    <a:pt x="407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137325" y="2960518"/>
              <a:ext cx="299362" cy="7874"/>
            </a:xfrm>
            <a:custGeom>
              <a:avLst/>
              <a:gdLst/>
              <a:ahLst/>
              <a:cxnLst/>
              <a:rect l="l" t="t" r="r" b="b"/>
              <a:pathLst>
                <a:path w="8897" h="234" extrusionOk="0">
                  <a:moveTo>
                    <a:pt x="6680" y="0"/>
                  </a:moveTo>
                  <a:cubicBezTo>
                    <a:pt x="4465" y="0"/>
                    <a:pt x="2251" y="50"/>
                    <a:pt x="36" y="88"/>
                  </a:cubicBezTo>
                  <a:cubicBezTo>
                    <a:pt x="1" y="90"/>
                    <a:pt x="1" y="142"/>
                    <a:pt x="36" y="144"/>
                  </a:cubicBezTo>
                  <a:cubicBezTo>
                    <a:pt x="2258" y="183"/>
                    <a:pt x="4478" y="233"/>
                    <a:pt x="6700" y="233"/>
                  </a:cubicBezTo>
                  <a:cubicBezTo>
                    <a:pt x="7389" y="233"/>
                    <a:pt x="8078" y="228"/>
                    <a:pt x="8768" y="217"/>
                  </a:cubicBezTo>
                  <a:cubicBezTo>
                    <a:pt x="8896" y="214"/>
                    <a:pt x="8896" y="19"/>
                    <a:pt x="8768" y="17"/>
                  </a:cubicBezTo>
                  <a:cubicBezTo>
                    <a:pt x="8072" y="5"/>
                    <a:pt x="7376" y="0"/>
                    <a:pt x="668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147790" y="3017855"/>
              <a:ext cx="284624" cy="129240"/>
            </a:xfrm>
            <a:custGeom>
              <a:avLst/>
              <a:gdLst/>
              <a:ahLst/>
              <a:cxnLst/>
              <a:rect l="l" t="t" r="r" b="b"/>
              <a:pathLst>
                <a:path w="8459" h="3841" extrusionOk="0">
                  <a:moveTo>
                    <a:pt x="1274" y="0"/>
                  </a:moveTo>
                  <a:cubicBezTo>
                    <a:pt x="1110" y="0"/>
                    <a:pt x="943" y="37"/>
                    <a:pt x="795" y="103"/>
                  </a:cubicBezTo>
                  <a:cubicBezTo>
                    <a:pt x="444" y="261"/>
                    <a:pt x="252" y="461"/>
                    <a:pt x="1" y="753"/>
                  </a:cubicBezTo>
                  <a:cubicBezTo>
                    <a:pt x="1" y="753"/>
                    <a:pt x="916" y="3841"/>
                    <a:pt x="4158" y="3841"/>
                  </a:cubicBezTo>
                  <a:cubicBezTo>
                    <a:pt x="4234" y="3841"/>
                    <a:pt x="4312" y="3839"/>
                    <a:pt x="4391" y="3835"/>
                  </a:cubicBezTo>
                  <a:cubicBezTo>
                    <a:pt x="7917" y="3680"/>
                    <a:pt x="8459" y="308"/>
                    <a:pt x="8459" y="308"/>
                  </a:cubicBezTo>
                  <a:cubicBezTo>
                    <a:pt x="8202" y="200"/>
                    <a:pt x="8017" y="102"/>
                    <a:pt x="7740" y="82"/>
                  </a:cubicBezTo>
                  <a:cubicBezTo>
                    <a:pt x="7715" y="80"/>
                    <a:pt x="7689" y="79"/>
                    <a:pt x="7663" y="79"/>
                  </a:cubicBezTo>
                  <a:cubicBezTo>
                    <a:pt x="7408" y="79"/>
                    <a:pt x="7147" y="169"/>
                    <a:pt x="6994" y="369"/>
                  </a:cubicBezTo>
                  <a:cubicBezTo>
                    <a:pt x="6736" y="707"/>
                    <a:pt x="6833" y="1275"/>
                    <a:pt x="6478" y="1507"/>
                  </a:cubicBezTo>
                  <a:cubicBezTo>
                    <a:pt x="6393" y="1562"/>
                    <a:pt x="6297" y="1586"/>
                    <a:pt x="6199" y="1586"/>
                  </a:cubicBezTo>
                  <a:cubicBezTo>
                    <a:pt x="6011" y="1586"/>
                    <a:pt x="5815" y="1499"/>
                    <a:pt x="5668" y="1376"/>
                  </a:cubicBezTo>
                  <a:cubicBezTo>
                    <a:pt x="5444" y="1186"/>
                    <a:pt x="5292" y="926"/>
                    <a:pt x="5088" y="714"/>
                  </a:cubicBezTo>
                  <a:cubicBezTo>
                    <a:pt x="4919" y="538"/>
                    <a:pt x="4686" y="391"/>
                    <a:pt x="4449" y="391"/>
                  </a:cubicBezTo>
                  <a:cubicBezTo>
                    <a:pt x="4402" y="391"/>
                    <a:pt x="4355" y="397"/>
                    <a:pt x="4308" y="409"/>
                  </a:cubicBezTo>
                  <a:cubicBezTo>
                    <a:pt x="3941" y="508"/>
                    <a:pt x="3796" y="937"/>
                    <a:pt x="3687" y="1300"/>
                  </a:cubicBezTo>
                  <a:cubicBezTo>
                    <a:pt x="3579" y="1663"/>
                    <a:pt x="3374" y="2085"/>
                    <a:pt x="2995" y="2109"/>
                  </a:cubicBezTo>
                  <a:cubicBezTo>
                    <a:pt x="2984" y="2109"/>
                    <a:pt x="2974" y="2110"/>
                    <a:pt x="2963" y="2110"/>
                  </a:cubicBezTo>
                  <a:cubicBezTo>
                    <a:pt x="2588" y="2110"/>
                    <a:pt x="2340" y="1691"/>
                    <a:pt x="2260" y="1317"/>
                  </a:cubicBezTo>
                  <a:cubicBezTo>
                    <a:pt x="2178" y="933"/>
                    <a:pt x="2159" y="496"/>
                    <a:pt x="1875" y="223"/>
                  </a:cubicBezTo>
                  <a:cubicBezTo>
                    <a:pt x="1716" y="68"/>
                    <a:pt x="1497" y="0"/>
                    <a:pt x="1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4"/>
          <p:cNvGrpSpPr/>
          <p:nvPr/>
        </p:nvGrpSpPr>
        <p:grpSpPr>
          <a:xfrm>
            <a:off x="3586818" y="1555667"/>
            <a:ext cx="1470798" cy="1354865"/>
            <a:chOff x="8665625" y="2535800"/>
            <a:chExt cx="1451350" cy="1336950"/>
          </a:xfrm>
        </p:grpSpPr>
        <p:sp>
          <p:nvSpPr>
            <p:cNvPr id="1303" name="Google Shape;1303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5364213" y="2789938"/>
            <a:ext cx="1580722" cy="2026119"/>
            <a:chOff x="7671550" y="4198800"/>
            <a:chExt cx="1647100" cy="2111200"/>
          </a:xfrm>
        </p:grpSpPr>
        <p:sp>
          <p:nvSpPr>
            <p:cNvPr id="1353" name="Google Shape;1353;p34"/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4"/>
          <p:cNvGrpSpPr/>
          <p:nvPr/>
        </p:nvGrpSpPr>
        <p:grpSpPr>
          <a:xfrm>
            <a:off x="3715871" y="3115312"/>
            <a:ext cx="1212688" cy="1700733"/>
            <a:chOff x="10383350" y="3525925"/>
            <a:chExt cx="2056100" cy="2883575"/>
          </a:xfrm>
        </p:grpSpPr>
        <p:sp>
          <p:nvSpPr>
            <p:cNvPr id="1445" name="Google Shape;1445;p34"/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4"/>
          <p:cNvGrpSpPr/>
          <p:nvPr/>
        </p:nvGrpSpPr>
        <p:grpSpPr>
          <a:xfrm>
            <a:off x="7617720" y="2827394"/>
            <a:ext cx="708582" cy="1951205"/>
            <a:chOff x="9447275" y="4222050"/>
            <a:chExt cx="794375" cy="2187450"/>
          </a:xfrm>
        </p:grpSpPr>
        <p:sp>
          <p:nvSpPr>
            <p:cNvPr id="1535" name="Google Shape;1535;p34"/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4"/>
          <p:cNvGrpSpPr/>
          <p:nvPr/>
        </p:nvGrpSpPr>
        <p:grpSpPr>
          <a:xfrm>
            <a:off x="1312996" y="3594613"/>
            <a:ext cx="1069797" cy="1210076"/>
            <a:chOff x="8825925" y="1273225"/>
            <a:chExt cx="900275" cy="1018325"/>
          </a:xfrm>
        </p:grpSpPr>
        <p:sp>
          <p:nvSpPr>
            <p:cNvPr id="1585" name="Google Shape;1585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4"/>
          <p:cNvGrpSpPr/>
          <p:nvPr/>
        </p:nvGrpSpPr>
        <p:grpSpPr>
          <a:xfrm>
            <a:off x="5673406" y="1734835"/>
            <a:ext cx="742676" cy="671167"/>
            <a:chOff x="10521475" y="1872375"/>
            <a:chExt cx="562250" cy="508075"/>
          </a:xfrm>
        </p:grpSpPr>
        <p:sp>
          <p:nvSpPr>
            <p:cNvPr id="1621" name="Google Shape;1621;p34"/>
            <p:cNvSpPr/>
            <p:nvPr/>
          </p:nvSpPr>
          <p:spPr>
            <a:xfrm>
              <a:off x="10657100" y="1872375"/>
              <a:ext cx="163950" cy="155575"/>
            </a:xfrm>
            <a:custGeom>
              <a:avLst/>
              <a:gdLst/>
              <a:ahLst/>
              <a:cxnLst/>
              <a:rect l="l" t="t" r="r" b="b"/>
              <a:pathLst>
                <a:path w="6558" h="6223" extrusionOk="0">
                  <a:moveTo>
                    <a:pt x="334" y="1"/>
                  </a:moveTo>
                  <a:lnTo>
                    <a:pt x="1" y="2051"/>
                  </a:lnTo>
                  <a:lnTo>
                    <a:pt x="6558" y="6223"/>
                  </a:lnTo>
                  <a:cubicBezTo>
                    <a:pt x="6513" y="2977"/>
                    <a:pt x="3580" y="45"/>
                    <a:pt x="334" y="1"/>
                  </a:cubicBezTo>
                  <a:close/>
                </a:path>
              </a:pathLst>
            </a:custGeom>
            <a:solidFill>
              <a:srgbClr val="C1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0547025" y="1895775"/>
              <a:ext cx="270950" cy="196100"/>
            </a:xfrm>
            <a:custGeom>
              <a:avLst/>
              <a:gdLst/>
              <a:ahLst/>
              <a:cxnLst/>
              <a:rect l="l" t="t" r="r" b="b"/>
              <a:pathLst>
                <a:path w="10838" h="7844" extrusionOk="0">
                  <a:moveTo>
                    <a:pt x="2659" y="1"/>
                  </a:moveTo>
                  <a:lnTo>
                    <a:pt x="741" y="1112"/>
                  </a:lnTo>
                  <a:lnTo>
                    <a:pt x="1" y="2764"/>
                  </a:lnTo>
                  <a:lnTo>
                    <a:pt x="10352" y="7843"/>
                  </a:lnTo>
                  <a:lnTo>
                    <a:pt x="10675" y="4885"/>
                  </a:lnTo>
                  <a:cubicBezTo>
                    <a:pt x="10837" y="3901"/>
                    <a:pt x="10233" y="2911"/>
                    <a:pt x="9407" y="2353"/>
                  </a:cubicBezTo>
                  <a:cubicBezTo>
                    <a:pt x="8582" y="1795"/>
                    <a:pt x="7570" y="1590"/>
                    <a:pt x="6582" y="1458"/>
                  </a:cubicBezTo>
                  <a:cubicBezTo>
                    <a:pt x="5162" y="1269"/>
                    <a:pt x="3555" y="1118"/>
                    <a:pt x="2659" y="1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0815575" y="1914550"/>
              <a:ext cx="232950" cy="127525"/>
            </a:xfrm>
            <a:custGeom>
              <a:avLst/>
              <a:gdLst/>
              <a:ahLst/>
              <a:cxnLst/>
              <a:rect l="l" t="t" r="r" b="b"/>
              <a:pathLst>
                <a:path w="9318" h="5101" extrusionOk="0">
                  <a:moveTo>
                    <a:pt x="7784" y="0"/>
                  </a:moveTo>
                  <a:cubicBezTo>
                    <a:pt x="6151" y="802"/>
                    <a:pt x="4453" y="1461"/>
                    <a:pt x="2706" y="1968"/>
                  </a:cubicBezTo>
                  <a:cubicBezTo>
                    <a:pt x="2080" y="2151"/>
                    <a:pt x="1430" y="2320"/>
                    <a:pt x="906" y="2696"/>
                  </a:cubicBezTo>
                  <a:cubicBezTo>
                    <a:pt x="381" y="3070"/>
                    <a:pt x="1" y="3709"/>
                    <a:pt x="154" y="4319"/>
                  </a:cubicBezTo>
                  <a:lnTo>
                    <a:pt x="2405" y="5100"/>
                  </a:lnTo>
                  <a:lnTo>
                    <a:pt x="9317" y="2272"/>
                  </a:lnTo>
                  <a:lnTo>
                    <a:pt x="8574" y="1350"/>
                  </a:lnTo>
                  <a:cubicBezTo>
                    <a:pt x="8108" y="1056"/>
                    <a:pt x="7803" y="536"/>
                    <a:pt x="7784" y="0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0521475" y="1910450"/>
              <a:ext cx="295575" cy="470000"/>
            </a:xfrm>
            <a:custGeom>
              <a:avLst/>
              <a:gdLst/>
              <a:ahLst/>
              <a:cxnLst/>
              <a:rect l="l" t="t" r="r" b="b"/>
              <a:pathLst>
                <a:path w="11823" h="18800" extrusionOk="0">
                  <a:moveTo>
                    <a:pt x="628" y="0"/>
                  </a:moveTo>
                  <a:cubicBezTo>
                    <a:pt x="419" y="4779"/>
                    <a:pt x="210" y="9559"/>
                    <a:pt x="1" y="14337"/>
                  </a:cubicBezTo>
                  <a:cubicBezTo>
                    <a:pt x="2993" y="16132"/>
                    <a:pt x="9966" y="18800"/>
                    <a:pt x="9966" y="18800"/>
                  </a:cubicBezTo>
                  <a:cubicBezTo>
                    <a:pt x="9966" y="18800"/>
                    <a:pt x="11823" y="6035"/>
                    <a:pt x="11823" y="5263"/>
                  </a:cubicBezTo>
                  <a:cubicBezTo>
                    <a:pt x="11823" y="4491"/>
                    <a:pt x="10362" y="4222"/>
                    <a:pt x="10362" y="422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rgbClr val="B9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0805825" y="1952650"/>
              <a:ext cx="277900" cy="418200"/>
            </a:xfrm>
            <a:custGeom>
              <a:avLst/>
              <a:gdLst/>
              <a:ahLst/>
              <a:cxnLst/>
              <a:rect l="l" t="t" r="r" b="b"/>
              <a:pathLst>
                <a:path w="11116" h="16728" extrusionOk="0">
                  <a:moveTo>
                    <a:pt x="10158" y="0"/>
                  </a:moveTo>
                  <a:lnTo>
                    <a:pt x="10158" y="0"/>
                  </a:lnTo>
                  <a:cubicBezTo>
                    <a:pt x="7054" y="1005"/>
                    <a:pt x="3986" y="2125"/>
                    <a:pt x="847" y="3013"/>
                  </a:cubicBezTo>
                  <a:cubicBezTo>
                    <a:pt x="0" y="3253"/>
                    <a:pt x="1093" y="10839"/>
                    <a:pt x="1349" y="12318"/>
                  </a:cubicBezTo>
                  <a:cubicBezTo>
                    <a:pt x="1585" y="13671"/>
                    <a:pt x="353" y="16727"/>
                    <a:pt x="2023" y="16727"/>
                  </a:cubicBezTo>
                  <a:cubicBezTo>
                    <a:pt x="2177" y="16727"/>
                    <a:pt x="2357" y="16701"/>
                    <a:pt x="2564" y="16645"/>
                  </a:cubicBezTo>
                  <a:cubicBezTo>
                    <a:pt x="5495" y="15854"/>
                    <a:pt x="8265" y="14554"/>
                    <a:pt x="11116" y="13508"/>
                  </a:cubicBezTo>
                  <a:cubicBezTo>
                    <a:pt x="10376" y="9046"/>
                    <a:pt x="10056" y="4523"/>
                    <a:pt x="10158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0770600" y="2016000"/>
              <a:ext cx="93100" cy="364450"/>
            </a:xfrm>
            <a:custGeom>
              <a:avLst/>
              <a:gdLst/>
              <a:ahLst/>
              <a:cxnLst/>
              <a:rect l="l" t="t" r="r" b="b"/>
              <a:pathLst>
                <a:path w="3724" h="14578" extrusionOk="0">
                  <a:moveTo>
                    <a:pt x="397" y="0"/>
                  </a:moveTo>
                  <a:lnTo>
                    <a:pt x="1" y="14578"/>
                  </a:lnTo>
                  <a:lnTo>
                    <a:pt x="3723" y="14221"/>
                  </a:lnTo>
                  <a:cubicBezTo>
                    <a:pt x="3723" y="14221"/>
                    <a:pt x="3465" y="398"/>
                    <a:pt x="3465" y="205"/>
                  </a:cubicBezTo>
                  <a:cubicBezTo>
                    <a:pt x="3465" y="13"/>
                    <a:pt x="39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4"/>
          <p:cNvGrpSpPr/>
          <p:nvPr/>
        </p:nvGrpSpPr>
        <p:grpSpPr>
          <a:xfrm>
            <a:off x="747175" y="1350889"/>
            <a:ext cx="1635624" cy="1537272"/>
            <a:chOff x="1023150" y="238100"/>
            <a:chExt cx="5572825" cy="5237725"/>
          </a:xfrm>
        </p:grpSpPr>
        <p:sp>
          <p:nvSpPr>
            <p:cNvPr id="1628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05" name="Google Shape;1705;p3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Did you like the resources on this template? </a:t>
            </a:r>
            <a:br>
              <a:rPr lang="en" sz="900"/>
            </a:br>
            <a:r>
              <a:rPr lang="en" sz="900"/>
              <a:t>Get them for free at our other websites.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VECTORS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3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4"/>
              </a:rPr>
              <a:t>People working at the office flat design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5"/>
              </a:rPr>
              <a:t>Collection of young men and women reading</a:t>
            </a:r>
            <a:endParaRPr sz="900">
              <a:uFill>
                <a:noFill/>
              </a:uFill>
              <a:hlinkClick r:id="rId6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7"/>
              </a:rPr>
              <a:t>Set of young men and women reading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8"/>
              </a:rPr>
              <a:t>Flat business landing page template</a:t>
            </a:r>
            <a:endParaRPr sz="900">
              <a:uFill>
                <a:noFill/>
              </a:uFill>
              <a:hlinkClick r:id="rId9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0"/>
              </a:rPr>
              <a:t>People at the office</a:t>
            </a:r>
            <a:endParaRPr sz="900">
              <a:uFill>
                <a:noFill/>
              </a:uFill>
              <a:hlinkClick r:id="rId11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1"/>
              </a:rPr>
              <a:t>People at the office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2"/>
              </a:rPr>
              <a:t>Flat world book day banners</a:t>
            </a:r>
            <a:endParaRPr sz="900">
              <a:uFill>
                <a:noFill/>
              </a:uFill>
              <a:hlinkClick r:id="rId13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4"/>
              </a:rPr>
              <a:t>Office workers sitting at desks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15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6"/>
              </a:rPr>
              <a:t>Close-up of woman doing her work</a:t>
            </a:r>
            <a:endParaRPr sz="900"/>
          </a:p>
        </p:txBody>
      </p:sp>
      <p:grpSp>
        <p:nvGrpSpPr>
          <p:cNvPr id="1706" name="Google Shape;1706;p35"/>
          <p:cNvGrpSpPr/>
          <p:nvPr/>
        </p:nvGrpSpPr>
        <p:grpSpPr>
          <a:xfrm>
            <a:off x="8238791" y="1978265"/>
            <a:ext cx="802725" cy="3034716"/>
            <a:chOff x="11803225" y="4025991"/>
            <a:chExt cx="295576" cy="1117512"/>
          </a:xfrm>
        </p:grpSpPr>
        <p:sp>
          <p:nvSpPr>
            <p:cNvPr id="1707" name="Google Shape;1707;p35"/>
            <p:cNvSpPr/>
            <p:nvPr/>
          </p:nvSpPr>
          <p:spPr>
            <a:xfrm>
              <a:off x="11803225" y="4504913"/>
              <a:ext cx="144365" cy="123452"/>
            </a:xfrm>
            <a:custGeom>
              <a:avLst/>
              <a:gdLst/>
              <a:ahLst/>
              <a:cxnLst/>
              <a:rect l="l" t="t" r="r" b="b"/>
              <a:pathLst>
                <a:path w="5840" h="4994" extrusionOk="0">
                  <a:moveTo>
                    <a:pt x="5840" y="1"/>
                  </a:moveTo>
                  <a:lnTo>
                    <a:pt x="901" y="2586"/>
                  </a:lnTo>
                  <a:cubicBezTo>
                    <a:pt x="167" y="2981"/>
                    <a:pt x="1" y="3963"/>
                    <a:pt x="565" y="4578"/>
                  </a:cubicBezTo>
                  <a:cubicBezTo>
                    <a:pt x="820" y="4857"/>
                    <a:pt x="1164" y="4993"/>
                    <a:pt x="1508" y="4993"/>
                  </a:cubicBezTo>
                  <a:cubicBezTo>
                    <a:pt x="1897" y="4993"/>
                    <a:pt x="2285" y="4818"/>
                    <a:pt x="2539" y="4474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1853802" y="4504270"/>
              <a:ext cx="93021" cy="80439"/>
            </a:xfrm>
            <a:custGeom>
              <a:avLst/>
              <a:gdLst/>
              <a:ahLst/>
              <a:cxnLst/>
              <a:rect l="l" t="t" r="r" b="b"/>
              <a:pathLst>
                <a:path w="3763" h="3254" extrusionOk="0">
                  <a:moveTo>
                    <a:pt x="3723" y="1"/>
                  </a:moveTo>
                  <a:cubicBezTo>
                    <a:pt x="3717" y="1"/>
                    <a:pt x="3710" y="3"/>
                    <a:pt x="3705" y="8"/>
                  </a:cubicBezTo>
                  <a:cubicBezTo>
                    <a:pt x="2459" y="1051"/>
                    <a:pt x="1237" y="2124"/>
                    <a:pt x="23" y="3203"/>
                  </a:cubicBezTo>
                  <a:cubicBezTo>
                    <a:pt x="0" y="3224"/>
                    <a:pt x="21" y="3254"/>
                    <a:pt x="46" y="3254"/>
                  </a:cubicBezTo>
                  <a:cubicBezTo>
                    <a:pt x="53" y="3254"/>
                    <a:pt x="60" y="3252"/>
                    <a:pt x="67" y="3246"/>
                  </a:cubicBezTo>
                  <a:cubicBezTo>
                    <a:pt x="1303" y="2194"/>
                    <a:pt x="2537" y="1134"/>
                    <a:pt x="3743" y="45"/>
                  </a:cubicBezTo>
                  <a:cubicBezTo>
                    <a:pt x="3763" y="27"/>
                    <a:pt x="3744" y="1"/>
                    <a:pt x="372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1944202" y="4350785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4126" y="0"/>
                  </a:moveTo>
                  <a:cubicBezTo>
                    <a:pt x="3704" y="0"/>
                    <a:pt x="3286" y="207"/>
                    <a:pt x="3040" y="600"/>
                  </a:cubicBezTo>
                  <a:lnTo>
                    <a:pt x="0" y="5436"/>
                  </a:lnTo>
                  <a:lnTo>
                    <a:pt x="4813" y="2360"/>
                  </a:lnTo>
                  <a:cubicBezTo>
                    <a:pt x="5517" y="1910"/>
                    <a:pt x="5608" y="919"/>
                    <a:pt x="5000" y="347"/>
                  </a:cubicBezTo>
                  <a:cubicBezTo>
                    <a:pt x="4751" y="113"/>
                    <a:pt x="4437" y="0"/>
                    <a:pt x="4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11946106" y="4231734"/>
              <a:ext cx="138679" cy="134403"/>
            </a:xfrm>
            <a:custGeom>
              <a:avLst/>
              <a:gdLst/>
              <a:ahLst/>
              <a:cxnLst/>
              <a:rect l="l" t="t" r="r" b="b"/>
              <a:pathLst>
                <a:path w="5610" h="5437" extrusionOk="0">
                  <a:moveTo>
                    <a:pt x="4127" y="1"/>
                  </a:moveTo>
                  <a:cubicBezTo>
                    <a:pt x="3705" y="1"/>
                    <a:pt x="3287" y="208"/>
                    <a:pt x="3040" y="600"/>
                  </a:cubicBezTo>
                  <a:lnTo>
                    <a:pt x="1" y="5437"/>
                  </a:lnTo>
                  <a:lnTo>
                    <a:pt x="4814" y="2360"/>
                  </a:lnTo>
                  <a:cubicBezTo>
                    <a:pt x="5517" y="1911"/>
                    <a:pt x="5609" y="920"/>
                    <a:pt x="5002" y="348"/>
                  </a:cubicBezTo>
                  <a:cubicBezTo>
                    <a:pt x="4752" y="114"/>
                    <a:pt x="4438" y="1"/>
                    <a:pt x="4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 rot="-483086">
              <a:off x="11944029" y="4108903"/>
              <a:ext cx="130478" cy="126498"/>
            </a:xfrm>
            <a:custGeom>
              <a:avLst/>
              <a:gdLst/>
              <a:ahLst/>
              <a:cxnLst/>
              <a:rect l="l" t="t" r="r" b="b"/>
              <a:pathLst>
                <a:path w="5278" h="5117" extrusionOk="0">
                  <a:moveTo>
                    <a:pt x="3881" y="0"/>
                  </a:moveTo>
                  <a:cubicBezTo>
                    <a:pt x="3485" y="0"/>
                    <a:pt x="3092" y="195"/>
                    <a:pt x="2860" y="564"/>
                  </a:cubicBezTo>
                  <a:lnTo>
                    <a:pt x="1" y="5116"/>
                  </a:lnTo>
                  <a:lnTo>
                    <a:pt x="4529" y="2221"/>
                  </a:lnTo>
                  <a:cubicBezTo>
                    <a:pt x="5191" y="1798"/>
                    <a:pt x="5278" y="865"/>
                    <a:pt x="4705" y="327"/>
                  </a:cubicBezTo>
                  <a:cubicBezTo>
                    <a:pt x="4470" y="106"/>
                    <a:pt x="4175" y="0"/>
                    <a:pt x="3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11807477" y="4349400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3"/>
                    <a:pt x="609" y="348"/>
                  </a:cubicBezTo>
                  <a:cubicBezTo>
                    <a:pt x="1" y="919"/>
                    <a:pt x="93" y="1910"/>
                    <a:pt x="797" y="2359"/>
                  </a:cubicBezTo>
                  <a:lnTo>
                    <a:pt x="5609" y="5436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1807477" y="4231734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20"/>
                    <a:pt x="93" y="1911"/>
                    <a:pt x="797" y="2360"/>
                  </a:cubicBezTo>
                  <a:lnTo>
                    <a:pt x="5609" y="5437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1807477" y="4114092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1485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19"/>
                    <a:pt x="93" y="1911"/>
                    <a:pt x="797" y="2360"/>
                  </a:cubicBezTo>
                  <a:lnTo>
                    <a:pt x="5609" y="5436"/>
                  </a:lnTo>
                  <a:lnTo>
                    <a:pt x="2570" y="599"/>
                  </a:lnTo>
                  <a:cubicBezTo>
                    <a:pt x="2324" y="207"/>
                    <a:pt x="1907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1906455" y="4025991"/>
              <a:ext cx="66225" cy="165822"/>
            </a:xfrm>
            <a:custGeom>
              <a:avLst/>
              <a:gdLst/>
              <a:ahLst/>
              <a:cxnLst/>
              <a:rect l="l" t="t" r="r" b="b"/>
              <a:pathLst>
                <a:path w="2679" h="6708" extrusionOk="0">
                  <a:moveTo>
                    <a:pt x="1366" y="1"/>
                  </a:moveTo>
                  <a:cubicBezTo>
                    <a:pt x="1334" y="1"/>
                    <a:pt x="1302" y="2"/>
                    <a:pt x="1270" y="4"/>
                  </a:cubicBezTo>
                  <a:cubicBezTo>
                    <a:pt x="514" y="64"/>
                    <a:pt x="0" y="798"/>
                    <a:pt x="202" y="1529"/>
                  </a:cubicBezTo>
                  <a:lnTo>
                    <a:pt x="1521" y="6708"/>
                  </a:lnTo>
                  <a:lnTo>
                    <a:pt x="2551" y="1410"/>
                  </a:lnTo>
                  <a:cubicBezTo>
                    <a:pt x="2679" y="668"/>
                    <a:pt x="210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11945735" y="4172233"/>
              <a:ext cx="77275" cy="76756"/>
            </a:xfrm>
            <a:custGeom>
              <a:avLst/>
              <a:gdLst/>
              <a:ahLst/>
              <a:cxnLst/>
              <a:rect l="l" t="t" r="r" b="b"/>
              <a:pathLst>
                <a:path w="3126" h="3105" extrusionOk="0">
                  <a:moveTo>
                    <a:pt x="3079" y="0"/>
                  </a:moveTo>
                  <a:cubicBezTo>
                    <a:pt x="3072" y="0"/>
                    <a:pt x="3065" y="3"/>
                    <a:pt x="3058" y="10"/>
                  </a:cubicBezTo>
                  <a:cubicBezTo>
                    <a:pt x="2450" y="593"/>
                    <a:pt x="1867" y="1200"/>
                    <a:pt x="1278" y="1800"/>
                  </a:cubicBezTo>
                  <a:cubicBezTo>
                    <a:pt x="1015" y="2067"/>
                    <a:pt x="754" y="2333"/>
                    <a:pt x="492" y="2598"/>
                  </a:cubicBezTo>
                  <a:cubicBezTo>
                    <a:pt x="397" y="2694"/>
                    <a:pt x="52" y="2939"/>
                    <a:pt x="27" y="3085"/>
                  </a:cubicBezTo>
                  <a:lnTo>
                    <a:pt x="27" y="3085"/>
                  </a:lnTo>
                  <a:cubicBezTo>
                    <a:pt x="28" y="3078"/>
                    <a:pt x="22" y="3074"/>
                    <a:pt x="16" y="3074"/>
                  </a:cubicBezTo>
                  <a:cubicBezTo>
                    <a:pt x="12" y="3074"/>
                    <a:pt x="8" y="3076"/>
                    <a:pt x="6" y="3082"/>
                  </a:cubicBezTo>
                  <a:cubicBezTo>
                    <a:pt x="5" y="3084"/>
                    <a:pt x="4" y="3087"/>
                    <a:pt x="3" y="3090"/>
                  </a:cubicBezTo>
                  <a:cubicBezTo>
                    <a:pt x="0" y="3097"/>
                    <a:pt x="7" y="3105"/>
                    <a:pt x="15" y="3105"/>
                  </a:cubicBezTo>
                  <a:cubicBezTo>
                    <a:pt x="16" y="3105"/>
                    <a:pt x="17" y="3105"/>
                    <a:pt x="18" y="3105"/>
                  </a:cubicBezTo>
                  <a:cubicBezTo>
                    <a:pt x="97" y="3105"/>
                    <a:pt x="191" y="2984"/>
                    <a:pt x="242" y="2939"/>
                  </a:cubicBezTo>
                  <a:cubicBezTo>
                    <a:pt x="538" y="2685"/>
                    <a:pt x="804" y="2387"/>
                    <a:pt x="1078" y="2110"/>
                  </a:cubicBezTo>
                  <a:cubicBezTo>
                    <a:pt x="1751" y="1424"/>
                    <a:pt x="2420" y="732"/>
                    <a:pt x="3103" y="55"/>
                  </a:cubicBezTo>
                  <a:cubicBezTo>
                    <a:pt x="3126" y="32"/>
                    <a:pt x="3104" y="0"/>
                    <a:pt x="3079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11865099" y="4170379"/>
              <a:ext cx="81996" cy="79796"/>
            </a:xfrm>
            <a:custGeom>
              <a:avLst/>
              <a:gdLst/>
              <a:ahLst/>
              <a:cxnLst/>
              <a:rect l="l" t="t" r="r" b="b"/>
              <a:pathLst>
                <a:path w="3317" h="3228" extrusionOk="0">
                  <a:moveTo>
                    <a:pt x="12" y="0"/>
                  </a:moveTo>
                  <a:cubicBezTo>
                    <a:pt x="6" y="0"/>
                    <a:pt x="0" y="9"/>
                    <a:pt x="6" y="15"/>
                  </a:cubicBezTo>
                  <a:cubicBezTo>
                    <a:pt x="1073" y="1092"/>
                    <a:pt x="2158" y="2150"/>
                    <a:pt x="3239" y="3217"/>
                  </a:cubicBezTo>
                  <a:cubicBezTo>
                    <a:pt x="3247" y="3224"/>
                    <a:pt x="3255" y="3227"/>
                    <a:pt x="3263" y="3227"/>
                  </a:cubicBezTo>
                  <a:cubicBezTo>
                    <a:pt x="3292" y="3227"/>
                    <a:pt x="3317" y="3190"/>
                    <a:pt x="3290" y="3164"/>
                  </a:cubicBezTo>
                  <a:cubicBezTo>
                    <a:pt x="2201" y="2108"/>
                    <a:pt x="1119" y="104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11945488" y="4288416"/>
              <a:ext cx="79524" cy="78165"/>
            </a:xfrm>
            <a:custGeom>
              <a:avLst/>
              <a:gdLst/>
              <a:ahLst/>
              <a:cxnLst/>
              <a:rect l="l" t="t" r="r" b="b"/>
              <a:pathLst>
                <a:path w="3217" h="3162" extrusionOk="0">
                  <a:moveTo>
                    <a:pt x="3178" y="0"/>
                  </a:moveTo>
                  <a:cubicBezTo>
                    <a:pt x="3171" y="0"/>
                    <a:pt x="3165" y="3"/>
                    <a:pt x="3159" y="9"/>
                  </a:cubicBezTo>
                  <a:cubicBezTo>
                    <a:pt x="2106" y="1042"/>
                    <a:pt x="1031" y="2061"/>
                    <a:pt x="14" y="3130"/>
                  </a:cubicBezTo>
                  <a:cubicBezTo>
                    <a:pt x="1" y="3143"/>
                    <a:pt x="13" y="3161"/>
                    <a:pt x="27" y="3161"/>
                  </a:cubicBezTo>
                  <a:cubicBezTo>
                    <a:pt x="31" y="3161"/>
                    <a:pt x="35" y="3160"/>
                    <a:pt x="39" y="3156"/>
                  </a:cubicBezTo>
                  <a:cubicBezTo>
                    <a:pt x="1106" y="2136"/>
                    <a:pt x="2165" y="1101"/>
                    <a:pt x="3197" y="46"/>
                  </a:cubicBezTo>
                  <a:cubicBezTo>
                    <a:pt x="3216" y="27"/>
                    <a:pt x="3199" y="0"/>
                    <a:pt x="317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1862923" y="4285005"/>
              <a:ext cx="84641" cy="82120"/>
            </a:xfrm>
            <a:custGeom>
              <a:avLst/>
              <a:gdLst/>
              <a:ahLst/>
              <a:cxnLst/>
              <a:rect l="l" t="t" r="r" b="b"/>
              <a:pathLst>
                <a:path w="3424" h="3322" extrusionOk="0">
                  <a:moveTo>
                    <a:pt x="24" y="0"/>
                  </a:moveTo>
                  <a:cubicBezTo>
                    <a:pt x="11" y="0"/>
                    <a:pt x="0" y="17"/>
                    <a:pt x="12" y="29"/>
                  </a:cubicBezTo>
                  <a:cubicBezTo>
                    <a:pt x="1078" y="1160"/>
                    <a:pt x="2219" y="2230"/>
                    <a:pt x="3338" y="3311"/>
                  </a:cubicBezTo>
                  <a:cubicBezTo>
                    <a:pt x="3346" y="3319"/>
                    <a:pt x="3356" y="3322"/>
                    <a:pt x="3365" y="3322"/>
                  </a:cubicBezTo>
                  <a:cubicBezTo>
                    <a:pt x="3396" y="3322"/>
                    <a:pt x="3423" y="3282"/>
                    <a:pt x="3395" y="3253"/>
                  </a:cubicBezTo>
                  <a:cubicBezTo>
                    <a:pt x="2313" y="2136"/>
                    <a:pt x="1167" y="1071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1946996" y="4395404"/>
              <a:ext cx="86817" cy="87089"/>
            </a:xfrm>
            <a:custGeom>
              <a:avLst/>
              <a:gdLst/>
              <a:ahLst/>
              <a:cxnLst/>
              <a:rect l="l" t="t" r="r" b="b"/>
              <a:pathLst>
                <a:path w="3512" h="3523" extrusionOk="0">
                  <a:moveTo>
                    <a:pt x="3466" y="1"/>
                  </a:moveTo>
                  <a:cubicBezTo>
                    <a:pt x="3460" y="1"/>
                    <a:pt x="3453" y="3"/>
                    <a:pt x="3446" y="9"/>
                  </a:cubicBezTo>
                  <a:cubicBezTo>
                    <a:pt x="2292" y="1152"/>
                    <a:pt x="1141" y="2302"/>
                    <a:pt x="20" y="3477"/>
                  </a:cubicBezTo>
                  <a:cubicBezTo>
                    <a:pt x="1" y="3496"/>
                    <a:pt x="18" y="3523"/>
                    <a:pt x="39" y="3523"/>
                  </a:cubicBezTo>
                  <a:cubicBezTo>
                    <a:pt x="46" y="3523"/>
                    <a:pt x="52" y="3520"/>
                    <a:pt x="58" y="3514"/>
                  </a:cubicBezTo>
                  <a:cubicBezTo>
                    <a:pt x="1222" y="2383"/>
                    <a:pt x="2360" y="1220"/>
                    <a:pt x="3490" y="54"/>
                  </a:cubicBezTo>
                  <a:cubicBezTo>
                    <a:pt x="3511" y="32"/>
                    <a:pt x="3490" y="1"/>
                    <a:pt x="3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11945240" y="4506149"/>
              <a:ext cx="153561" cy="117939"/>
            </a:xfrm>
            <a:custGeom>
              <a:avLst/>
              <a:gdLst/>
              <a:ahLst/>
              <a:cxnLst/>
              <a:rect l="l" t="t" r="r" b="b"/>
              <a:pathLst>
                <a:path w="6212" h="4771" extrusionOk="0">
                  <a:moveTo>
                    <a:pt x="0" y="1"/>
                  </a:moveTo>
                  <a:lnTo>
                    <a:pt x="3732" y="4326"/>
                  </a:lnTo>
                  <a:cubicBezTo>
                    <a:pt x="3989" y="4624"/>
                    <a:pt x="4345" y="4770"/>
                    <a:pt x="4700" y="4770"/>
                  </a:cubicBezTo>
                  <a:cubicBezTo>
                    <a:pt x="5099" y="4770"/>
                    <a:pt x="5497" y="4586"/>
                    <a:pt x="5750" y="4224"/>
                  </a:cubicBezTo>
                  <a:cubicBezTo>
                    <a:pt x="6212" y="3564"/>
                    <a:pt x="5956" y="2646"/>
                    <a:pt x="5220" y="2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11948207" y="4508720"/>
              <a:ext cx="98756" cy="73196"/>
            </a:xfrm>
            <a:custGeom>
              <a:avLst/>
              <a:gdLst/>
              <a:ahLst/>
              <a:cxnLst/>
              <a:rect l="l" t="t" r="r" b="b"/>
              <a:pathLst>
                <a:path w="3995" h="2961" extrusionOk="0">
                  <a:moveTo>
                    <a:pt x="35" y="0"/>
                  </a:moveTo>
                  <a:cubicBezTo>
                    <a:pt x="14" y="0"/>
                    <a:pt x="1" y="34"/>
                    <a:pt x="23" y="51"/>
                  </a:cubicBezTo>
                  <a:cubicBezTo>
                    <a:pt x="1311" y="1040"/>
                    <a:pt x="2622" y="2002"/>
                    <a:pt x="3938" y="2955"/>
                  </a:cubicBezTo>
                  <a:cubicBezTo>
                    <a:pt x="3944" y="2959"/>
                    <a:pt x="3949" y="2961"/>
                    <a:pt x="3954" y="2961"/>
                  </a:cubicBezTo>
                  <a:cubicBezTo>
                    <a:pt x="3979" y="2961"/>
                    <a:pt x="3994" y="2921"/>
                    <a:pt x="3969" y="2902"/>
                  </a:cubicBezTo>
                  <a:cubicBezTo>
                    <a:pt x="2673" y="1922"/>
                    <a:pt x="1372" y="948"/>
                    <a:pt x="49" y="5"/>
                  </a:cubicBezTo>
                  <a:cubicBezTo>
                    <a:pt x="44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1857930" y="4398049"/>
              <a:ext cx="88572" cy="88003"/>
            </a:xfrm>
            <a:custGeom>
              <a:avLst/>
              <a:gdLst/>
              <a:ahLst/>
              <a:cxnLst/>
              <a:rect l="l" t="t" r="r" b="b"/>
              <a:pathLst>
                <a:path w="3583" h="3560" extrusionOk="0">
                  <a:moveTo>
                    <a:pt x="30" y="0"/>
                  </a:moveTo>
                  <a:cubicBezTo>
                    <a:pt x="14" y="0"/>
                    <a:pt x="0" y="20"/>
                    <a:pt x="14" y="35"/>
                  </a:cubicBezTo>
                  <a:cubicBezTo>
                    <a:pt x="1136" y="1241"/>
                    <a:pt x="2313" y="2416"/>
                    <a:pt x="3507" y="3550"/>
                  </a:cubicBezTo>
                  <a:cubicBezTo>
                    <a:pt x="3515" y="3557"/>
                    <a:pt x="3523" y="3560"/>
                    <a:pt x="3531" y="3560"/>
                  </a:cubicBezTo>
                  <a:cubicBezTo>
                    <a:pt x="3559" y="3560"/>
                    <a:pt x="3583" y="3524"/>
                    <a:pt x="3558" y="3498"/>
                  </a:cubicBezTo>
                  <a:cubicBezTo>
                    <a:pt x="2424" y="2305"/>
                    <a:pt x="1249" y="1127"/>
                    <a:pt x="43" y="6"/>
                  </a:cubicBezTo>
                  <a:cubicBezTo>
                    <a:pt x="39" y="2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1943065" y="4108679"/>
              <a:ext cx="6155" cy="890192"/>
            </a:xfrm>
            <a:custGeom>
              <a:avLst/>
              <a:gdLst/>
              <a:ahLst/>
              <a:cxnLst/>
              <a:rect l="l" t="t" r="r" b="b"/>
              <a:pathLst>
                <a:path w="249" h="36011" extrusionOk="0">
                  <a:moveTo>
                    <a:pt x="124" y="0"/>
                  </a:moveTo>
                  <a:cubicBezTo>
                    <a:pt x="106" y="0"/>
                    <a:pt x="88" y="12"/>
                    <a:pt x="88" y="35"/>
                  </a:cubicBezTo>
                  <a:cubicBezTo>
                    <a:pt x="54" y="12016"/>
                    <a:pt x="1" y="24000"/>
                    <a:pt x="91" y="35978"/>
                  </a:cubicBezTo>
                  <a:cubicBezTo>
                    <a:pt x="91" y="36000"/>
                    <a:pt x="107" y="36011"/>
                    <a:pt x="124" y="36011"/>
                  </a:cubicBezTo>
                  <a:cubicBezTo>
                    <a:pt x="141" y="36011"/>
                    <a:pt x="158" y="36000"/>
                    <a:pt x="158" y="35978"/>
                  </a:cubicBezTo>
                  <a:cubicBezTo>
                    <a:pt x="248" y="24000"/>
                    <a:pt x="195" y="12015"/>
                    <a:pt x="161" y="35"/>
                  </a:cubicBezTo>
                  <a:cubicBezTo>
                    <a:pt x="161" y="12"/>
                    <a:pt x="143" y="0"/>
                    <a:pt x="1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1867571" y="4714883"/>
              <a:ext cx="177119" cy="428620"/>
            </a:xfrm>
            <a:custGeom>
              <a:avLst/>
              <a:gdLst/>
              <a:ahLst/>
              <a:cxnLst/>
              <a:rect l="l" t="t" r="r" b="b"/>
              <a:pathLst>
                <a:path w="7165" h="17339" extrusionOk="0">
                  <a:moveTo>
                    <a:pt x="830" y="0"/>
                  </a:moveTo>
                  <a:lnTo>
                    <a:pt x="107" y="13651"/>
                  </a:lnTo>
                  <a:cubicBezTo>
                    <a:pt x="1" y="15654"/>
                    <a:pt x="1598" y="17338"/>
                    <a:pt x="3604" y="17338"/>
                  </a:cubicBezTo>
                  <a:cubicBezTo>
                    <a:pt x="5580" y="17338"/>
                    <a:pt x="7165" y="15703"/>
                    <a:pt x="7104" y="13728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1885913" y="4780687"/>
              <a:ext cx="149556" cy="3634"/>
            </a:xfrm>
            <a:custGeom>
              <a:avLst/>
              <a:gdLst/>
              <a:ahLst/>
              <a:cxnLst/>
              <a:rect l="l" t="t" r="r" b="b"/>
              <a:pathLst>
                <a:path w="6050" h="147" extrusionOk="0">
                  <a:moveTo>
                    <a:pt x="3026" y="0"/>
                  </a:moveTo>
                  <a:cubicBezTo>
                    <a:pt x="1354" y="0"/>
                    <a:pt x="0" y="32"/>
                    <a:pt x="0" y="73"/>
                  </a:cubicBezTo>
                  <a:cubicBezTo>
                    <a:pt x="0" y="113"/>
                    <a:pt x="1354" y="147"/>
                    <a:pt x="3026" y="147"/>
                  </a:cubicBezTo>
                  <a:cubicBezTo>
                    <a:pt x="4696" y="147"/>
                    <a:pt x="6050" y="113"/>
                    <a:pt x="6050" y="73"/>
                  </a:cubicBezTo>
                  <a:cubicBezTo>
                    <a:pt x="6050" y="32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1885913" y="4812378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1885913" y="4846565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0"/>
                  </a:moveTo>
                  <a:cubicBezTo>
                    <a:pt x="1354" y="0"/>
                    <a:pt x="0" y="34"/>
                    <a:pt x="0" y="75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5"/>
                  </a:cubicBezTo>
                  <a:cubicBezTo>
                    <a:pt x="6050" y="34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1885913" y="4885598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1"/>
                  </a:moveTo>
                  <a:cubicBezTo>
                    <a:pt x="1354" y="1"/>
                    <a:pt x="0" y="34"/>
                    <a:pt x="0" y="74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1885913" y="4924631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3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apply the same filter as the picture included in the template, follow these instructions: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GOOGLE SLIDES:</a:t>
            </a:r>
            <a:endParaRPr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Insert the picture in the slide.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Go to Format options and recolor the picture by applying a black &amp; white filter.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Create a shape with the same size as the picture and fill it with the #ffad802f color. 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Place the shape on top of the picture. You can adjust the transparency as you see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56" y="261525"/>
            <a:ext cx="3638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Management System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1"/>
          <a:stretch/>
        </p:blipFill>
        <p:spPr bwMode="auto">
          <a:xfrm>
            <a:off x="3467100" y="261526"/>
            <a:ext cx="5547360" cy="4813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45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3188081" y="153805"/>
            <a:ext cx="2657177" cy="646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608515677"/>
              </p:ext>
            </p:extLst>
          </p:nvPr>
        </p:nvGraphicFramePr>
        <p:xfrm>
          <a:off x="384397" y="681433"/>
          <a:ext cx="8264546" cy="4344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845" y="261527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-Every year, more than 640,000 candidates register to enter the university. Currently, Vietnam has about 224 universities.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-With a huge number of candidates, and so many universities, it is difficult for a candidate to choose a major into the desired school.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information is not integrated, information about the school is not detailed, candidates can not imagine much information about the school.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-They only talk generally about the school, little mention about issues such as facilities, the feeling of students studying at that school...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-Many universities and college students still cannot succeed because they choose a major that is not in the right forte, with the right interest.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students at the school mainly study at school to get the basic knowledge, but many of them still do not have the ability to self-improve, have no direction in the majors, or do not understand the subject they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638352" y="2936373"/>
            <a:ext cx="3457771" cy="1306441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interaction, and There is no suitable website to meet demand</a:t>
            </a:r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523995" y="2946229"/>
            <a:ext cx="2748158" cy="490842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Lots of universities and students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6" y="1154116"/>
            <a:ext cx="3295652" cy="171297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26409" y="233000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06781" y="20069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845" y="261527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3038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Provide all subject information.</a:t>
            </a:r>
          </a:p>
          <a:p>
            <a:pPr indent="173038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Compile a list of all schools with that discipline and organized by region (North, Central, South or province / city) or tuition rate, rating. And each will provide the following information: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Benchmark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entry, tuition in the last 3 years.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About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school.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There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topics about the school, a place to exchange and answer questions between students who have been studying at the school and candidates.</a:t>
            </a:r>
          </a:p>
        </p:txBody>
      </p:sp>
    </p:spTree>
    <p:extLst>
      <p:ext uri="{BB962C8B-B14F-4D97-AF65-F5344CB8AC3E}">
        <p14:creationId xmlns:p14="http://schemas.microsoft.com/office/powerpoint/2010/main" val="375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34730" y="152762"/>
            <a:ext cx="1655767" cy="4376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user</a:t>
            </a:r>
            <a: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02" y="701910"/>
            <a:ext cx="3721422" cy="4295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" y="1265733"/>
            <a:ext cx="38214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 University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topics about the school, a place to exchange and answer questions between students who have been studying at the school and candidates.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01580" y="409523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419049"/>
            <a:ext cx="4326255" cy="60012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</a:t>
            </a:r>
            <a:r>
              <a:rPr lang="en-US" sz="32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32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dmin</a:t>
            </a: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&amp; University</a:t>
            </a:r>
            <a: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8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176697"/>
            <a:ext cx="6811921" cy="34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939</Words>
  <Application>Microsoft Office PowerPoint</Application>
  <PresentationFormat>On-screen Show (16:9)</PresentationFormat>
  <Paragraphs>217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Roboto Light</vt:lpstr>
      <vt:lpstr>Montserrat Light</vt:lpstr>
      <vt:lpstr>Arial</vt:lpstr>
      <vt:lpstr>Times New Roman</vt:lpstr>
      <vt:lpstr>Roboto Black</vt:lpstr>
      <vt:lpstr>Roboto</vt:lpstr>
      <vt:lpstr>Montserrat</vt:lpstr>
      <vt:lpstr>Amatic SC</vt:lpstr>
      <vt:lpstr>WORKSHOP</vt:lpstr>
      <vt:lpstr>PowerPoint Presentation</vt:lpstr>
      <vt:lpstr>NGUYEN VAN MINH TOI Dev Back-end</vt:lpstr>
      <vt:lpstr>Introduction to mentor</vt:lpstr>
      <vt:lpstr>CONTENTS</vt:lpstr>
      <vt:lpstr>Need a lot of interaction, and There is no suitable website to meet demand</vt:lpstr>
      <vt:lpstr>tuyensinhso</vt:lpstr>
      <vt:lpstr>PowerPoint Presentation</vt:lpstr>
      <vt:lpstr>UI for user </vt:lpstr>
      <vt:lpstr>UI for Admin &amp; University </vt:lpstr>
      <vt:lpstr>Who?</vt:lpstr>
      <vt:lpstr>PowerPoint Presentation</vt:lpstr>
      <vt:lpstr>PowerPoint Presentation</vt:lpstr>
      <vt:lpstr>Allocation view</vt:lpstr>
      <vt:lpstr>Relationship database</vt:lpstr>
      <vt:lpstr>Develop Tool</vt:lpstr>
      <vt:lpstr>Process model</vt:lpstr>
      <vt:lpstr>PROJECT PROCESS</vt:lpstr>
      <vt:lpstr>Sprint 1: Burndown Chart</vt:lpstr>
      <vt:lpstr>Sprint 2: Burndown Chart</vt:lpstr>
      <vt:lpstr>PowerPoint Presentation</vt:lpstr>
      <vt:lpstr>Sprint 4: Burndown Chart</vt:lpstr>
      <vt:lpstr>PowerPoint Presentation</vt:lpstr>
      <vt:lpstr>CONCLUISION</vt:lpstr>
      <vt:lpstr>THANKS  for listening</vt:lpstr>
      <vt:lpstr>WELL DONE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PowerPoint Presentation</vt:lpstr>
      <vt:lpstr>PowerPoint Presentation</vt:lpstr>
      <vt:lpstr>Allocation view</vt:lpstr>
      <vt:lpstr>Process</vt:lpstr>
      <vt:lpstr>DOCUMENTS</vt:lpstr>
      <vt:lpstr>PowerPoint Presentation</vt:lpstr>
      <vt:lpstr>TOPIC DATA</vt:lpstr>
      <vt:lpstr>RECOMMENDATIONS</vt:lpstr>
      <vt:lpstr>PRACTICAL EXERCISE</vt:lpstr>
      <vt:lpstr>ALTERNATIVE RESOURCES</vt:lpstr>
      <vt:lpstr>RESOURCES</vt:lpstr>
      <vt:lpstr>PowerPoint Presentation</vt:lpstr>
      <vt:lpstr>CONTENTS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ASUS</cp:lastModifiedBy>
  <cp:revision>92</cp:revision>
  <dcterms:modified xsi:type="dcterms:W3CDTF">2020-12-24T13:29:54Z</dcterms:modified>
</cp:coreProperties>
</file>